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2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12192000" cy="6858000"/>
  <p:notesSz cx="6797675" cy="9872663"/>
  <p:embeddedFontLst>
    <p:embeddedFont>
      <p:font typeface="Noto Sans Symbols" pitchFamily="2" charset="0"/>
      <p:regular r:id="rId26"/>
      <p:bold r:id="rId27"/>
    </p:embeddedFont>
    <p:embeddedFont>
      <p:font typeface="Trebuchet MS" panose="020B0703020202090204" pitchFamily="34" charset="0"/>
      <p:regular r:id="rId28"/>
      <p:bold r:id="rId29"/>
      <p:italic r:id="rId3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31" roundtripDataSignature="AMtx7mjTsQ15AZRKBYL82Z/PySco/ysQcA=="/>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1"/>
  </p:normalViewPr>
  <p:slideViewPr>
    <p:cSldViewPr snapToGrid="0">
      <p:cViewPr varScale="1">
        <p:scale>
          <a:sx n="103" d="100"/>
          <a:sy n="103" d="100"/>
        </p:scale>
        <p:origin x="800"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3.fntdata"/><Relationship Id="rId10" Type="http://schemas.openxmlformats.org/officeDocument/2006/relationships/slide" Target="slides/slide9.xml"/><Relationship Id="rId19" Type="http://schemas.openxmlformats.org/officeDocument/2006/relationships/slide" Target="slides/slide18.xml"/><Relationship Id="rId31" Type="http://customschemas.google.com/relationships/presentationmetadata" Target="meta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2.fntdata"/><Relationship Id="rId30" Type="http://schemas.openxmlformats.org/officeDocument/2006/relationships/font" Target="fonts/font5.fntdata"/><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33150" y="740425"/>
            <a:ext cx="4532000" cy="37022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79750" y="4689500"/>
            <a:ext cx="5438125" cy="4442675"/>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p1:notes"/>
          <p:cNvSpPr txBox="1">
            <a:spLocks noGrp="1"/>
          </p:cNvSpPr>
          <p:nvPr>
            <p:ph type="body" idx="1"/>
          </p:nvPr>
        </p:nvSpPr>
        <p:spPr>
          <a:xfrm>
            <a:off x="679750" y="4689500"/>
            <a:ext cx="5438125" cy="44426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1" name="Google Shape;141;p1:notes"/>
          <p:cNvSpPr>
            <a:spLocks noGrp="1" noRot="1" noChangeAspect="1"/>
          </p:cNvSpPr>
          <p:nvPr>
            <p:ph type="sldImg" idx="2"/>
          </p:nvPr>
        </p:nvSpPr>
        <p:spPr>
          <a:xfrm>
            <a:off x="107950" y="739775"/>
            <a:ext cx="6583363" cy="370363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Google Shape;194;p10:notes"/>
          <p:cNvSpPr txBox="1">
            <a:spLocks noGrp="1"/>
          </p:cNvSpPr>
          <p:nvPr>
            <p:ph type="body" idx="1"/>
          </p:nvPr>
        </p:nvSpPr>
        <p:spPr>
          <a:xfrm>
            <a:off x="679750" y="4689500"/>
            <a:ext cx="5438125" cy="44426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95" name="Google Shape;195;p10:notes"/>
          <p:cNvSpPr>
            <a:spLocks noGrp="1" noRot="1" noChangeAspect="1"/>
          </p:cNvSpPr>
          <p:nvPr>
            <p:ph type="sldImg" idx="2"/>
          </p:nvPr>
        </p:nvSpPr>
        <p:spPr>
          <a:xfrm>
            <a:off x="107950" y="739775"/>
            <a:ext cx="6583363" cy="370363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p11:notes"/>
          <p:cNvSpPr txBox="1">
            <a:spLocks noGrp="1"/>
          </p:cNvSpPr>
          <p:nvPr>
            <p:ph type="body" idx="1"/>
          </p:nvPr>
        </p:nvSpPr>
        <p:spPr>
          <a:xfrm>
            <a:off x="679750" y="4689500"/>
            <a:ext cx="5438125" cy="44426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02" name="Google Shape;202;p11:notes"/>
          <p:cNvSpPr>
            <a:spLocks noGrp="1" noRot="1" noChangeAspect="1"/>
          </p:cNvSpPr>
          <p:nvPr>
            <p:ph type="sldImg" idx="2"/>
          </p:nvPr>
        </p:nvSpPr>
        <p:spPr>
          <a:xfrm>
            <a:off x="107950" y="739775"/>
            <a:ext cx="6583363" cy="370363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Google Shape;206;p12:notes"/>
          <p:cNvSpPr txBox="1">
            <a:spLocks noGrp="1"/>
          </p:cNvSpPr>
          <p:nvPr>
            <p:ph type="body" idx="1"/>
          </p:nvPr>
        </p:nvSpPr>
        <p:spPr>
          <a:xfrm>
            <a:off x="679750" y="4689500"/>
            <a:ext cx="5438125" cy="44426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07" name="Google Shape;207;p12:notes"/>
          <p:cNvSpPr>
            <a:spLocks noGrp="1" noRot="1" noChangeAspect="1"/>
          </p:cNvSpPr>
          <p:nvPr>
            <p:ph type="sldImg" idx="2"/>
          </p:nvPr>
        </p:nvSpPr>
        <p:spPr>
          <a:xfrm>
            <a:off x="107950" y="739775"/>
            <a:ext cx="6583363" cy="370363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0"/>
        <p:cNvGrpSpPr/>
        <p:nvPr/>
      </p:nvGrpSpPr>
      <p:grpSpPr>
        <a:xfrm>
          <a:off x="0" y="0"/>
          <a:ext cx="0" cy="0"/>
          <a:chOff x="0" y="0"/>
          <a:chExt cx="0" cy="0"/>
        </a:xfrm>
      </p:grpSpPr>
      <p:sp>
        <p:nvSpPr>
          <p:cNvPr id="211" name="Google Shape;211;p13:notes"/>
          <p:cNvSpPr txBox="1">
            <a:spLocks noGrp="1"/>
          </p:cNvSpPr>
          <p:nvPr>
            <p:ph type="body" idx="1"/>
          </p:nvPr>
        </p:nvSpPr>
        <p:spPr>
          <a:xfrm>
            <a:off x="679750" y="4689500"/>
            <a:ext cx="5438125" cy="44426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12" name="Google Shape;212;p13:notes"/>
          <p:cNvSpPr>
            <a:spLocks noGrp="1" noRot="1" noChangeAspect="1"/>
          </p:cNvSpPr>
          <p:nvPr>
            <p:ph type="sldImg" idx="2"/>
          </p:nvPr>
        </p:nvSpPr>
        <p:spPr>
          <a:xfrm>
            <a:off x="107950" y="739775"/>
            <a:ext cx="6583363" cy="370363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p31:notes"/>
          <p:cNvSpPr txBox="1">
            <a:spLocks noGrp="1"/>
          </p:cNvSpPr>
          <p:nvPr>
            <p:ph type="body" idx="1"/>
          </p:nvPr>
        </p:nvSpPr>
        <p:spPr>
          <a:xfrm>
            <a:off x="679750" y="4689500"/>
            <a:ext cx="5438125" cy="44426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18" name="Google Shape;218;p31:notes"/>
          <p:cNvSpPr>
            <a:spLocks noGrp="1" noRot="1" noChangeAspect="1"/>
          </p:cNvSpPr>
          <p:nvPr>
            <p:ph type="sldImg" idx="2"/>
          </p:nvPr>
        </p:nvSpPr>
        <p:spPr>
          <a:xfrm>
            <a:off x="107950" y="739775"/>
            <a:ext cx="6583363" cy="370363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p:cNvGrpSpPr/>
        <p:nvPr/>
      </p:nvGrpSpPr>
      <p:grpSpPr>
        <a:xfrm>
          <a:off x="0" y="0"/>
          <a:ext cx="0" cy="0"/>
          <a:chOff x="0" y="0"/>
          <a:chExt cx="0" cy="0"/>
        </a:xfrm>
      </p:grpSpPr>
      <p:sp>
        <p:nvSpPr>
          <p:cNvPr id="222" name="Google Shape;222;p32:notes"/>
          <p:cNvSpPr txBox="1">
            <a:spLocks noGrp="1"/>
          </p:cNvSpPr>
          <p:nvPr>
            <p:ph type="body" idx="1"/>
          </p:nvPr>
        </p:nvSpPr>
        <p:spPr>
          <a:xfrm>
            <a:off x="679750" y="4689500"/>
            <a:ext cx="5438125" cy="44426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23" name="Google Shape;223;p32:notes"/>
          <p:cNvSpPr>
            <a:spLocks noGrp="1" noRot="1" noChangeAspect="1"/>
          </p:cNvSpPr>
          <p:nvPr>
            <p:ph type="sldImg" idx="2"/>
          </p:nvPr>
        </p:nvSpPr>
        <p:spPr>
          <a:xfrm>
            <a:off x="107950" y="739775"/>
            <a:ext cx="6583363" cy="370363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6"/>
        <p:cNvGrpSpPr/>
        <p:nvPr/>
      </p:nvGrpSpPr>
      <p:grpSpPr>
        <a:xfrm>
          <a:off x="0" y="0"/>
          <a:ext cx="0" cy="0"/>
          <a:chOff x="0" y="0"/>
          <a:chExt cx="0" cy="0"/>
        </a:xfrm>
      </p:grpSpPr>
      <p:sp>
        <p:nvSpPr>
          <p:cNvPr id="227" name="Google Shape;227;p33:notes"/>
          <p:cNvSpPr txBox="1">
            <a:spLocks noGrp="1"/>
          </p:cNvSpPr>
          <p:nvPr>
            <p:ph type="body" idx="1"/>
          </p:nvPr>
        </p:nvSpPr>
        <p:spPr>
          <a:xfrm>
            <a:off x="679750" y="4689500"/>
            <a:ext cx="5438125" cy="44426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28" name="Google Shape;228;p33:notes"/>
          <p:cNvSpPr>
            <a:spLocks noGrp="1" noRot="1" noChangeAspect="1"/>
          </p:cNvSpPr>
          <p:nvPr>
            <p:ph type="sldImg" idx="2"/>
          </p:nvPr>
        </p:nvSpPr>
        <p:spPr>
          <a:xfrm>
            <a:off x="107950" y="739775"/>
            <a:ext cx="6583363" cy="370363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1"/>
        <p:cNvGrpSpPr/>
        <p:nvPr/>
      </p:nvGrpSpPr>
      <p:grpSpPr>
        <a:xfrm>
          <a:off x="0" y="0"/>
          <a:ext cx="0" cy="0"/>
          <a:chOff x="0" y="0"/>
          <a:chExt cx="0" cy="0"/>
        </a:xfrm>
      </p:grpSpPr>
      <p:sp>
        <p:nvSpPr>
          <p:cNvPr id="232" name="Google Shape;232;p34:notes"/>
          <p:cNvSpPr txBox="1">
            <a:spLocks noGrp="1"/>
          </p:cNvSpPr>
          <p:nvPr>
            <p:ph type="body" idx="1"/>
          </p:nvPr>
        </p:nvSpPr>
        <p:spPr>
          <a:xfrm>
            <a:off x="679750" y="4689500"/>
            <a:ext cx="5438125" cy="44426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33" name="Google Shape;233;p34:notes"/>
          <p:cNvSpPr>
            <a:spLocks noGrp="1" noRot="1" noChangeAspect="1"/>
          </p:cNvSpPr>
          <p:nvPr>
            <p:ph type="sldImg" idx="2"/>
          </p:nvPr>
        </p:nvSpPr>
        <p:spPr>
          <a:xfrm>
            <a:off x="107950" y="739775"/>
            <a:ext cx="6583363" cy="370363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6"/>
        <p:cNvGrpSpPr/>
        <p:nvPr/>
      </p:nvGrpSpPr>
      <p:grpSpPr>
        <a:xfrm>
          <a:off x="0" y="0"/>
          <a:ext cx="0" cy="0"/>
          <a:chOff x="0" y="0"/>
          <a:chExt cx="0" cy="0"/>
        </a:xfrm>
      </p:grpSpPr>
      <p:sp>
        <p:nvSpPr>
          <p:cNvPr id="237" name="Google Shape;237;p35:notes"/>
          <p:cNvSpPr txBox="1">
            <a:spLocks noGrp="1"/>
          </p:cNvSpPr>
          <p:nvPr>
            <p:ph type="body" idx="1"/>
          </p:nvPr>
        </p:nvSpPr>
        <p:spPr>
          <a:xfrm>
            <a:off x="679750" y="4689500"/>
            <a:ext cx="5438125" cy="44426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38" name="Google Shape;238;p35:notes"/>
          <p:cNvSpPr>
            <a:spLocks noGrp="1" noRot="1" noChangeAspect="1"/>
          </p:cNvSpPr>
          <p:nvPr>
            <p:ph type="sldImg" idx="2"/>
          </p:nvPr>
        </p:nvSpPr>
        <p:spPr>
          <a:xfrm>
            <a:off x="107950" y="739775"/>
            <a:ext cx="6583363" cy="370363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2"/>
        <p:cNvGrpSpPr/>
        <p:nvPr/>
      </p:nvGrpSpPr>
      <p:grpSpPr>
        <a:xfrm>
          <a:off x="0" y="0"/>
          <a:ext cx="0" cy="0"/>
          <a:chOff x="0" y="0"/>
          <a:chExt cx="0" cy="0"/>
        </a:xfrm>
      </p:grpSpPr>
      <p:sp>
        <p:nvSpPr>
          <p:cNvPr id="243" name="Google Shape;243;p36:notes"/>
          <p:cNvSpPr txBox="1">
            <a:spLocks noGrp="1"/>
          </p:cNvSpPr>
          <p:nvPr>
            <p:ph type="body" idx="1"/>
          </p:nvPr>
        </p:nvSpPr>
        <p:spPr>
          <a:xfrm>
            <a:off x="679750" y="4689500"/>
            <a:ext cx="5438125" cy="44426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44" name="Google Shape;244;p36:notes"/>
          <p:cNvSpPr>
            <a:spLocks noGrp="1" noRot="1" noChangeAspect="1"/>
          </p:cNvSpPr>
          <p:nvPr>
            <p:ph type="sldImg" idx="2"/>
          </p:nvPr>
        </p:nvSpPr>
        <p:spPr>
          <a:xfrm>
            <a:off x="107950" y="739775"/>
            <a:ext cx="6583363" cy="370363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2:notes"/>
          <p:cNvSpPr txBox="1">
            <a:spLocks noGrp="1"/>
          </p:cNvSpPr>
          <p:nvPr>
            <p:ph type="body" idx="1"/>
          </p:nvPr>
        </p:nvSpPr>
        <p:spPr>
          <a:xfrm>
            <a:off x="679750" y="4689500"/>
            <a:ext cx="5438125" cy="44426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47" name="Google Shape;147;p2:notes"/>
          <p:cNvSpPr>
            <a:spLocks noGrp="1" noRot="1" noChangeAspect="1"/>
          </p:cNvSpPr>
          <p:nvPr>
            <p:ph type="sldImg" idx="2"/>
          </p:nvPr>
        </p:nvSpPr>
        <p:spPr>
          <a:xfrm>
            <a:off x="107950" y="739775"/>
            <a:ext cx="6583363" cy="370363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7"/>
        <p:cNvGrpSpPr/>
        <p:nvPr/>
      </p:nvGrpSpPr>
      <p:grpSpPr>
        <a:xfrm>
          <a:off x="0" y="0"/>
          <a:ext cx="0" cy="0"/>
          <a:chOff x="0" y="0"/>
          <a:chExt cx="0" cy="0"/>
        </a:xfrm>
      </p:grpSpPr>
      <p:sp>
        <p:nvSpPr>
          <p:cNvPr id="248" name="Google Shape;248;p37:notes"/>
          <p:cNvSpPr txBox="1">
            <a:spLocks noGrp="1"/>
          </p:cNvSpPr>
          <p:nvPr>
            <p:ph type="body" idx="1"/>
          </p:nvPr>
        </p:nvSpPr>
        <p:spPr>
          <a:xfrm>
            <a:off x="679750" y="4689500"/>
            <a:ext cx="5438125" cy="44426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49" name="Google Shape;249;p37:notes"/>
          <p:cNvSpPr>
            <a:spLocks noGrp="1" noRot="1" noChangeAspect="1"/>
          </p:cNvSpPr>
          <p:nvPr>
            <p:ph type="sldImg" idx="2"/>
          </p:nvPr>
        </p:nvSpPr>
        <p:spPr>
          <a:xfrm>
            <a:off x="107950" y="739775"/>
            <a:ext cx="6583363" cy="370363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2"/>
        <p:cNvGrpSpPr/>
        <p:nvPr/>
      </p:nvGrpSpPr>
      <p:grpSpPr>
        <a:xfrm>
          <a:off x="0" y="0"/>
          <a:ext cx="0" cy="0"/>
          <a:chOff x="0" y="0"/>
          <a:chExt cx="0" cy="0"/>
        </a:xfrm>
      </p:grpSpPr>
      <p:sp>
        <p:nvSpPr>
          <p:cNvPr id="253" name="Google Shape;253;p38:notes"/>
          <p:cNvSpPr txBox="1">
            <a:spLocks noGrp="1"/>
          </p:cNvSpPr>
          <p:nvPr>
            <p:ph type="body" idx="1"/>
          </p:nvPr>
        </p:nvSpPr>
        <p:spPr>
          <a:xfrm>
            <a:off x="679750" y="4689500"/>
            <a:ext cx="5438125" cy="44426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54" name="Google Shape;254;p38:notes"/>
          <p:cNvSpPr>
            <a:spLocks noGrp="1" noRot="1" noChangeAspect="1"/>
          </p:cNvSpPr>
          <p:nvPr>
            <p:ph type="sldImg" idx="2"/>
          </p:nvPr>
        </p:nvSpPr>
        <p:spPr>
          <a:xfrm>
            <a:off x="107950" y="739775"/>
            <a:ext cx="6583363" cy="370363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7"/>
        <p:cNvGrpSpPr/>
        <p:nvPr/>
      </p:nvGrpSpPr>
      <p:grpSpPr>
        <a:xfrm>
          <a:off x="0" y="0"/>
          <a:ext cx="0" cy="0"/>
          <a:chOff x="0" y="0"/>
          <a:chExt cx="0" cy="0"/>
        </a:xfrm>
      </p:grpSpPr>
      <p:sp>
        <p:nvSpPr>
          <p:cNvPr id="258" name="Google Shape;258;p39:notes"/>
          <p:cNvSpPr txBox="1">
            <a:spLocks noGrp="1"/>
          </p:cNvSpPr>
          <p:nvPr>
            <p:ph type="body" idx="1"/>
          </p:nvPr>
        </p:nvSpPr>
        <p:spPr>
          <a:xfrm>
            <a:off x="679750" y="4689500"/>
            <a:ext cx="5438125" cy="44426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59" name="Google Shape;259;p39:notes"/>
          <p:cNvSpPr>
            <a:spLocks noGrp="1" noRot="1" noChangeAspect="1"/>
          </p:cNvSpPr>
          <p:nvPr>
            <p:ph type="sldImg" idx="2"/>
          </p:nvPr>
        </p:nvSpPr>
        <p:spPr>
          <a:xfrm>
            <a:off x="107950" y="739775"/>
            <a:ext cx="6583363" cy="370363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2"/>
        <p:cNvGrpSpPr/>
        <p:nvPr/>
      </p:nvGrpSpPr>
      <p:grpSpPr>
        <a:xfrm>
          <a:off x="0" y="0"/>
          <a:ext cx="0" cy="0"/>
          <a:chOff x="0" y="0"/>
          <a:chExt cx="0" cy="0"/>
        </a:xfrm>
      </p:grpSpPr>
      <p:sp>
        <p:nvSpPr>
          <p:cNvPr id="263" name="Google Shape;263;p40:notes"/>
          <p:cNvSpPr txBox="1">
            <a:spLocks noGrp="1"/>
          </p:cNvSpPr>
          <p:nvPr>
            <p:ph type="body" idx="1"/>
          </p:nvPr>
        </p:nvSpPr>
        <p:spPr>
          <a:xfrm>
            <a:off x="679750" y="4689500"/>
            <a:ext cx="5438125" cy="44426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64" name="Google Shape;264;p40:notes"/>
          <p:cNvSpPr>
            <a:spLocks noGrp="1" noRot="1" noChangeAspect="1"/>
          </p:cNvSpPr>
          <p:nvPr>
            <p:ph type="sldImg" idx="2"/>
          </p:nvPr>
        </p:nvSpPr>
        <p:spPr>
          <a:xfrm>
            <a:off x="107950" y="739775"/>
            <a:ext cx="6583363" cy="370363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p3:notes"/>
          <p:cNvSpPr txBox="1">
            <a:spLocks noGrp="1"/>
          </p:cNvSpPr>
          <p:nvPr>
            <p:ph type="body" idx="1"/>
          </p:nvPr>
        </p:nvSpPr>
        <p:spPr>
          <a:xfrm>
            <a:off x="679750" y="4689500"/>
            <a:ext cx="5438125" cy="44426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54" name="Google Shape;154;p3:notes"/>
          <p:cNvSpPr>
            <a:spLocks noGrp="1" noRot="1" noChangeAspect="1"/>
          </p:cNvSpPr>
          <p:nvPr>
            <p:ph type="sldImg" idx="2"/>
          </p:nvPr>
        </p:nvSpPr>
        <p:spPr>
          <a:xfrm>
            <a:off x="107950" y="739775"/>
            <a:ext cx="6583363" cy="370363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p4:notes"/>
          <p:cNvSpPr txBox="1">
            <a:spLocks noGrp="1"/>
          </p:cNvSpPr>
          <p:nvPr>
            <p:ph type="body" idx="1"/>
          </p:nvPr>
        </p:nvSpPr>
        <p:spPr>
          <a:xfrm>
            <a:off x="679750" y="4689500"/>
            <a:ext cx="5438125" cy="44426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60" name="Google Shape;160;p4:notes"/>
          <p:cNvSpPr>
            <a:spLocks noGrp="1" noRot="1" noChangeAspect="1"/>
          </p:cNvSpPr>
          <p:nvPr>
            <p:ph type="sldImg" idx="2"/>
          </p:nvPr>
        </p:nvSpPr>
        <p:spPr>
          <a:xfrm>
            <a:off x="107950" y="739775"/>
            <a:ext cx="6583363" cy="370363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p5:notes"/>
          <p:cNvSpPr txBox="1">
            <a:spLocks noGrp="1"/>
          </p:cNvSpPr>
          <p:nvPr>
            <p:ph type="body" idx="1"/>
          </p:nvPr>
        </p:nvSpPr>
        <p:spPr>
          <a:xfrm>
            <a:off x="679750" y="4689500"/>
            <a:ext cx="5438125" cy="44426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65" name="Google Shape;165;p5:notes"/>
          <p:cNvSpPr>
            <a:spLocks noGrp="1" noRot="1" noChangeAspect="1"/>
          </p:cNvSpPr>
          <p:nvPr>
            <p:ph type="sldImg" idx="2"/>
          </p:nvPr>
        </p:nvSpPr>
        <p:spPr>
          <a:xfrm>
            <a:off x="107950" y="739775"/>
            <a:ext cx="6583363" cy="370363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p6:notes"/>
          <p:cNvSpPr txBox="1">
            <a:spLocks noGrp="1"/>
          </p:cNvSpPr>
          <p:nvPr>
            <p:ph type="body" idx="1"/>
          </p:nvPr>
        </p:nvSpPr>
        <p:spPr>
          <a:xfrm>
            <a:off x="679750" y="4689500"/>
            <a:ext cx="5438125" cy="44426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70" name="Google Shape;170;p6:notes"/>
          <p:cNvSpPr>
            <a:spLocks noGrp="1" noRot="1" noChangeAspect="1"/>
          </p:cNvSpPr>
          <p:nvPr>
            <p:ph type="sldImg" idx="2"/>
          </p:nvPr>
        </p:nvSpPr>
        <p:spPr>
          <a:xfrm>
            <a:off x="107950" y="739775"/>
            <a:ext cx="6583363" cy="370363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p7:notes"/>
          <p:cNvSpPr txBox="1">
            <a:spLocks noGrp="1"/>
          </p:cNvSpPr>
          <p:nvPr>
            <p:ph type="body" idx="1"/>
          </p:nvPr>
        </p:nvSpPr>
        <p:spPr>
          <a:xfrm>
            <a:off x="679750" y="4689500"/>
            <a:ext cx="5438125" cy="44426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76" name="Google Shape;176;p7:notes"/>
          <p:cNvSpPr>
            <a:spLocks noGrp="1" noRot="1" noChangeAspect="1"/>
          </p:cNvSpPr>
          <p:nvPr>
            <p:ph type="sldImg" idx="2"/>
          </p:nvPr>
        </p:nvSpPr>
        <p:spPr>
          <a:xfrm>
            <a:off x="107950" y="739775"/>
            <a:ext cx="6583363" cy="370363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p8:notes"/>
          <p:cNvSpPr txBox="1">
            <a:spLocks noGrp="1"/>
          </p:cNvSpPr>
          <p:nvPr>
            <p:ph type="body" idx="1"/>
          </p:nvPr>
        </p:nvSpPr>
        <p:spPr>
          <a:xfrm>
            <a:off x="679750" y="4689500"/>
            <a:ext cx="5438125" cy="44426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83" name="Google Shape;183;p8:notes"/>
          <p:cNvSpPr>
            <a:spLocks noGrp="1" noRot="1" noChangeAspect="1"/>
          </p:cNvSpPr>
          <p:nvPr>
            <p:ph type="sldImg" idx="2"/>
          </p:nvPr>
        </p:nvSpPr>
        <p:spPr>
          <a:xfrm>
            <a:off x="107950" y="739775"/>
            <a:ext cx="6583363" cy="370363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Google Shape;188;p9:notes"/>
          <p:cNvSpPr txBox="1">
            <a:spLocks noGrp="1"/>
          </p:cNvSpPr>
          <p:nvPr>
            <p:ph type="body" idx="1"/>
          </p:nvPr>
        </p:nvSpPr>
        <p:spPr>
          <a:xfrm>
            <a:off x="679750" y="4689500"/>
            <a:ext cx="5438125" cy="44426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89" name="Google Shape;189;p9:notes"/>
          <p:cNvSpPr>
            <a:spLocks noGrp="1" noRot="1" noChangeAspect="1"/>
          </p:cNvSpPr>
          <p:nvPr>
            <p:ph type="sldImg" idx="2"/>
          </p:nvPr>
        </p:nvSpPr>
        <p:spPr>
          <a:xfrm>
            <a:off x="107950" y="739775"/>
            <a:ext cx="6583363" cy="370363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spTree>
      <p:nvGrpSpPr>
        <p:cNvPr id="1" name="Shape 22"/>
        <p:cNvGrpSpPr/>
        <p:nvPr/>
      </p:nvGrpSpPr>
      <p:grpSpPr>
        <a:xfrm>
          <a:off x="0" y="0"/>
          <a:ext cx="0" cy="0"/>
          <a:chOff x="0" y="0"/>
          <a:chExt cx="0" cy="0"/>
        </a:xfrm>
      </p:grpSpPr>
      <p:grpSp>
        <p:nvGrpSpPr>
          <p:cNvPr id="23" name="Google Shape;23;p15"/>
          <p:cNvGrpSpPr/>
          <p:nvPr/>
        </p:nvGrpSpPr>
        <p:grpSpPr>
          <a:xfrm>
            <a:off x="0" y="-8467"/>
            <a:ext cx="12192000" cy="6866467"/>
            <a:chOff x="0" y="-8467"/>
            <a:chExt cx="12192000" cy="6866467"/>
          </a:xfrm>
        </p:grpSpPr>
        <p:cxnSp>
          <p:nvCxnSpPr>
            <p:cNvPr id="24" name="Google Shape;24;p15"/>
            <p:cNvCxnSpPr/>
            <p:nvPr/>
          </p:nvCxnSpPr>
          <p:spPr>
            <a:xfrm>
              <a:off x="9371012" y="0"/>
              <a:ext cx="1219200" cy="6858000"/>
            </a:xfrm>
            <a:prstGeom prst="straightConnector1">
              <a:avLst/>
            </a:prstGeom>
            <a:noFill/>
            <a:ln w="9525" cap="flat" cmpd="sng">
              <a:solidFill>
                <a:schemeClr val="accent1">
                  <a:alpha val="69803"/>
                </a:schemeClr>
              </a:solidFill>
              <a:prstDash val="solid"/>
              <a:round/>
              <a:headEnd type="none" w="sm" len="sm"/>
              <a:tailEnd type="none" w="sm" len="sm"/>
            </a:ln>
          </p:spPr>
        </p:cxnSp>
        <p:cxnSp>
          <p:nvCxnSpPr>
            <p:cNvPr id="25" name="Google Shape;25;p15"/>
            <p:cNvCxnSpPr/>
            <p:nvPr/>
          </p:nvCxnSpPr>
          <p:spPr>
            <a:xfrm flipH="1">
              <a:off x="7425267" y="3681413"/>
              <a:ext cx="4763558" cy="3176587"/>
            </a:xfrm>
            <a:prstGeom prst="straightConnector1">
              <a:avLst/>
            </a:prstGeom>
            <a:noFill/>
            <a:ln w="9525" cap="flat" cmpd="sng">
              <a:solidFill>
                <a:schemeClr val="accent1">
                  <a:alpha val="69803"/>
                </a:schemeClr>
              </a:solidFill>
              <a:prstDash val="solid"/>
              <a:round/>
              <a:headEnd type="none" w="sm" len="sm"/>
              <a:tailEnd type="none" w="sm" len="sm"/>
            </a:ln>
          </p:spPr>
        </p:cxnSp>
        <p:sp>
          <p:nvSpPr>
            <p:cNvPr id="26" name="Google Shape;26;p15"/>
            <p:cNvSpPr/>
            <p:nvPr/>
          </p:nvSpPr>
          <p:spPr>
            <a:xfrm>
              <a:off x="9181476" y="-8467"/>
              <a:ext cx="3007349" cy="6866467"/>
            </a:xfrm>
            <a:custGeom>
              <a:avLst/>
              <a:gdLst/>
              <a:ahLst/>
              <a:cxnLst/>
              <a:rect l="l" t="t" r="r" b="b"/>
              <a:pathLst>
                <a:path w="3007349" h="6866467" extrusionOk="0">
                  <a:moveTo>
                    <a:pt x="2045532" y="0"/>
                  </a:moveTo>
                  <a:lnTo>
                    <a:pt x="3007349" y="0"/>
                  </a:lnTo>
                  <a:lnTo>
                    <a:pt x="3007349" y="6866467"/>
                  </a:lnTo>
                  <a:lnTo>
                    <a:pt x="0" y="6866467"/>
                  </a:lnTo>
                  <a:lnTo>
                    <a:pt x="2045532" y="0"/>
                  </a:lnTo>
                  <a:close/>
                </a:path>
              </a:pathLst>
            </a:custGeom>
            <a:solidFill>
              <a:schemeClr val="accent1">
                <a:alpha val="35686"/>
              </a:schemeClr>
            </a:solidFill>
            <a:ln>
              <a:noFill/>
            </a:ln>
          </p:spPr>
          <p:txBody>
            <a:bodyPr/>
            <a:lstStyle/>
            <a:p>
              <a:endParaRPr lang="en-US"/>
            </a:p>
          </p:txBody>
        </p:sp>
        <p:sp>
          <p:nvSpPr>
            <p:cNvPr id="27" name="Google Shape;27;p15"/>
            <p:cNvSpPr/>
            <p:nvPr/>
          </p:nvSpPr>
          <p:spPr>
            <a:xfrm>
              <a:off x="9603442" y="-8467"/>
              <a:ext cx="2588558" cy="6866467"/>
            </a:xfrm>
            <a:custGeom>
              <a:avLst/>
              <a:gdLst/>
              <a:ahLst/>
              <a:cxnLst/>
              <a:rect l="l" t="t" r="r" b="b"/>
              <a:pathLst>
                <a:path w="2573311" h="6866467" extrusionOk="0">
                  <a:moveTo>
                    <a:pt x="0" y="0"/>
                  </a:moveTo>
                  <a:lnTo>
                    <a:pt x="2573311" y="0"/>
                  </a:lnTo>
                  <a:lnTo>
                    <a:pt x="2573311" y="6866467"/>
                  </a:lnTo>
                  <a:lnTo>
                    <a:pt x="1202336" y="6866467"/>
                  </a:lnTo>
                  <a:lnTo>
                    <a:pt x="0" y="0"/>
                  </a:lnTo>
                  <a:close/>
                </a:path>
              </a:pathLst>
            </a:custGeom>
            <a:solidFill>
              <a:schemeClr val="accent1">
                <a:alpha val="20000"/>
              </a:schemeClr>
            </a:solidFill>
            <a:ln>
              <a:noFill/>
            </a:ln>
          </p:spPr>
          <p:txBody>
            <a:bodyPr/>
            <a:lstStyle/>
            <a:p>
              <a:endParaRPr lang="en-US"/>
            </a:p>
          </p:txBody>
        </p:sp>
        <p:sp>
          <p:nvSpPr>
            <p:cNvPr id="28" name="Google Shape;28;p15"/>
            <p:cNvSpPr/>
            <p:nvPr/>
          </p:nvSpPr>
          <p:spPr>
            <a:xfrm>
              <a:off x="8932333" y="3048000"/>
              <a:ext cx="3259667" cy="3810000"/>
            </a:xfrm>
            <a:prstGeom prst="triangle">
              <a:avLst>
                <a:gd name="adj" fmla="val 100000"/>
              </a:avLst>
            </a:prstGeom>
            <a:solidFill>
              <a:schemeClr val="accent1">
                <a:alpha val="71764"/>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15"/>
            <p:cNvSpPr/>
            <p:nvPr/>
          </p:nvSpPr>
          <p:spPr>
            <a:xfrm>
              <a:off x="9334500" y="-8467"/>
              <a:ext cx="2854326" cy="6866467"/>
            </a:xfrm>
            <a:custGeom>
              <a:avLst/>
              <a:gdLst/>
              <a:ahLst/>
              <a:cxnLst/>
              <a:rect l="l" t="t" r="r" b="b"/>
              <a:pathLst>
                <a:path w="2858013" h="6866467" extrusionOk="0">
                  <a:moveTo>
                    <a:pt x="0" y="0"/>
                  </a:moveTo>
                  <a:lnTo>
                    <a:pt x="2858013" y="0"/>
                  </a:lnTo>
                  <a:lnTo>
                    <a:pt x="2858013" y="6866467"/>
                  </a:lnTo>
                  <a:lnTo>
                    <a:pt x="2473942" y="6866467"/>
                  </a:lnTo>
                  <a:lnTo>
                    <a:pt x="0" y="0"/>
                  </a:lnTo>
                  <a:close/>
                </a:path>
              </a:pathLst>
            </a:custGeom>
            <a:solidFill>
              <a:srgbClr val="B43512">
                <a:alpha val="49803"/>
              </a:srgbClr>
            </a:solidFill>
            <a:ln>
              <a:noFill/>
            </a:ln>
          </p:spPr>
          <p:txBody>
            <a:bodyPr/>
            <a:lstStyle/>
            <a:p>
              <a:endParaRPr lang="en-US"/>
            </a:p>
          </p:txBody>
        </p:sp>
        <p:sp>
          <p:nvSpPr>
            <p:cNvPr id="30" name="Google Shape;30;p15"/>
            <p:cNvSpPr/>
            <p:nvPr/>
          </p:nvSpPr>
          <p:spPr>
            <a:xfrm>
              <a:off x="10898730" y="-8467"/>
              <a:ext cx="1290094" cy="6866467"/>
            </a:xfrm>
            <a:custGeom>
              <a:avLst/>
              <a:gdLst/>
              <a:ahLst/>
              <a:cxnLst/>
              <a:rect l="l" t="t" r="r" b="b"/>
              <a:pathLst>
                <a:path w="1290094" h="6858000" extrusionOk="0">
                  <a:moveTo>
                    <a:pt x="1019735" y="0"/>
                  </a:moveTo>
                  <a:lnTo>
                    <a:pt x="1290094" y="0"/>
                  </a:lnTo>
                  <a:lnTo>
                    <a:pt x="1290094" y="6858000"/>
                  </a:lnTo>
                  <a:lnTo>
                    <a:pt x="0" y="6858000"/>
                  </a:lnTo>
                  <a:lnTo>
                    <a:pt x="1019735" y="0"/>
                  </a:lnTo>
                  <a:close/>
                </a:path>
              </a:pathLst>
            </a:custGeom>
            <a:solidFill>
              <a:srgbClr val="B43512">
                <a:alpha val="69803"/>
              </a:srgbClr>
            </a:solidFill>
            <a:ln>
              <a:noFill/>
            </a:ln>
          </p:spPr>
          <p:txBody>
            <a:bodyPr/>
            <a:lstStyle/>
            <a:p>
              <a:endParaRPr lang="en-US"/>
            </a:p>
          </p:txBody>
        </p:sp>
        <p:sp>
          <p:nvSpPr>
            <p:cNvPr id="31" name="Google Shape;31;p15"/>
            <p:cNvSpPr/>
            <p:nvPr/>
          </p:nvSpPr>
          <p:spPr>
            <a:xfrm>
              <a:off x="10938999" y="-8467"/>
              <a:ext cx="1249825" cy="6866467"/>
            </a:xfrm>
            <a:custGeom>
              <a:avLst/>
              <a:gdLst/>
              <a:ahLst/>
              <a:cxnLst/>
              <a:rect l="l" t="t" r="r" b="b"/>
              <a:pathLst>
                <a:path w="1249825" h="6858000" extrusionOk="0">
                  <a:moveTo>
                    <a:pt x="0" y="0"/>
                  </a:moveTo>
                  <a:lnTo>
                    <a:pt x="1249825" y="0"/>
                  </a:lnTo>
                  <a:lnTo>
                    <a:pt x="1249825" y="6858000"/>
                  </a:lnTo>
                  <a:lnTo>
                    <a:pt x="1109382" y="6858000"/>
                  </a:lnTo>
                  <a:lnTo>
                    <a:pt x="0" y="0"/>
                  </a:lnTo>
                  <a:close/>
                </a:path>
              </a:pathLst>
            </a:custGeom>
            <a:solidFill>
              <a:srgbClr val="78230C">
                <a:alpha val="80000"/>
              </a:srgbClr>
            </a:solidFill>
            <a:ln>
              <a:noFill/>
            </a:ln>
          </p:spPr>
          <p:txBody>
            <a:bodyPr/>
            <a:lstStyle/>
            <a:p>
              <a:endParaRPr lang="en-US"/>
            </a:p>
          </p:txBody>
        </p:sp>
        <p:sp>
          <p:nvSpPr>
            <p:cNvPr id="32" name="Google Shape;32;p15"/>
            <p:cNvSpPr/>
            <p:nvPr/>
          </p:nvSpPr>
          <p:spPr>
            <a:xfrm>
              <a:off x="10371666" y="3589867"/>
              <a:ext cx="1817159" cy="3268133"/>
            </a:xfrm>
            <a:prstGeom prst="triangle">
              <a:avLst>
                <a:gd name="adj" fmla="val 100000"/>
              </a:avLst>
            </a:prstGeom>
            <a:solidFill>
              <a:srgbClr val="78230C">
                <a:alpha val="65882"/>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15"/>
            <p:cNvSpPr/>
            <p:nvPr/>
          </p:nvSpPr>
          <p:spPr>
            <a:xfrm rot="10800000">
              <a:off x="0" y="0"/>
              <a:ext cx="842596" cy="5666154"/>
            </a:xfrm>
            <a:prstGeom prst="triangle">
              <a:avLst>
                <a:gd name="adj" fmla="val 100000"/>
              </a:avLst>
            </a:prstGeom>
            <a:solidFill>
              <a:srgbClr val="B43512">
                <a:alpha val="69803"/>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4" name="Google Shape;34;p15"/>
          <p:cNvSpPr txBox="1">
            <a:spLocks noGrp="1"/>
          </p:cNvSpPr>
          <p:nvPr>
            <p:ph type="ctrTitle"/>
          </p:nvPr>
        </p:nvSpPr>
        <p:spPr>
          <a:xfrm>
            <a:off x="1507067" y="2404534"/>
            <a:ext cx="7766936" cy="1646302"/>
          </a:xfrm>
          <a:prstGeom prst="rect">
            <a:avLst/>
          </a:prstGeom>
          <a:noFill/>
          <a:ln>
            <a:noFill/>
          </a:ln>
        </p:spPr>
        <p:txBody>
          <a:bodyPr spcFirstLastPara="1" wrap="square" lIns="91425" tIns="45700" rIns="91425" bIns="45700" anchor="b" anchorCtr="0">
            <a:noAutofit/>
          </a:bodyPr>
          <a:lstStyle>
            <a:lvl1pPr lvl="0" algn="r">
              <a:spcBef>
                <a:spcPts val="0"/>
              </a:spcBef>
              <a:spcAft>
                <a:spcPts val="0"/>
              </a:spcAft>
              <a:buClr>
                <a:srgbClr val="B43512"/>
              </a:buClr>
              <a:buSzPts val="5400"/>
              <a:buFont typeface="Trebuchet MS"/>
              <a:buNone/>
              <a:defRPr sz="5400">
                <a:solidFill>
                  <a:srgbClr val="B4351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15"/>
          <p:cNvSpPr txBox="1">
            <a:spLocks noGrp="1"/>
          </p:cNvSpPr>
          <p:nvPr>
            <p:ph type="subTitle" idx="1"/>
          </p:nvPr>
        </p:nvSpPr>
        <p:spPr>
          <a:xfrm>
            <a:off x="1507067" y="4050833"/>
            <a:ext cx="7766936" cy="1096899"/>
          </a:xfrm>
          <a:prstGeom prst="rect">
            <a:avLst/>
          </a:prstGeom>
          <a:noFill/>
          <a:ln>
            <a:noFill/>
          </a:ln>
        </p:spPr>
        <p:txBody>
          <a:bodyPr spcFirstLastPara="1" wrap="square" lIns="91425" tIns="45700" rIns="91425" bIns="45700" anchor="t" anchorCtr="0">
            <a:normAutofit/>
          </a:bodyPr>
          <a:lstStyle>
            <a:lvl1pPr lvl="0" algn="r">
              <a:spcBef>
                <a:spcPts val="1000"/>
              </a:spcBef>
              <a:spcAft>
                <a:spcPts val="0"/>
              </a:spcAft>
              <a:buSzPts val="1440"/>
              <a:buNone/>
              <a:defRPr>
                <a:solidFill>
                  <a:srgbClr val="7F7F7F"/>
                </a:solidFill>
              </a:defRPr>
            </a:lvl1pPr>
            <a:lvl2pPr lvl="1" algn="ctr">
              <a:spcBef>
                <a:spcPts val="1000"/>
              </a:spcBef>
              <a:spcAft>
                <a:spcPts val="0"/>
              </a:spcAft>
              <a:buSzPts val="1280"/>
              <a:buNone/>
              <a:defRPr>
                <a:solidFill>
                  <a:srgbClr val="888888"/>
                </a:solidFill>
              </a:defRPr>
            </a:lvl2pPr>
            <a:lvl3pPr lvl="2" algn="ctr">
              <a:spcBef>
                <a:spcPts val="1000"/>
              </a:spcBef>
              <a:spcAft>
                <a:spcPts val="0"/>
              </a:spcAft>
              <a:buSzPts val="1120"/>
              <a:buNone/>
              <a:defRPr>
                <a:solidFill>
                  <a:srgbClr val="888888"/>
                </a:solidFill>
              </a:defRPr>
            </a:lvl3pPr>
            <a:lvl4pPr lvl="3" algn="ctr">
              <a:spcBef>
                <a:spcPts val="1000"/>
              </a:spcBef>
              <a:spcAft>
                <a:spcPts val="0"/>
              </a:spcAft>
              <a:buSzPts val="960"/>
              <a:buNone/>
              <a:defRPr>
                <a:solidFill>
                  <a:srgbClr val="888888"/>
                </a:solidFill>
              </a:defRPr>
            </a:lvl4pPr>
            <a:lvl5pPr lvl="4" algn="ctr">
              <a:spcBef>
                <a:spcPts val="1000"/>
              </a:spcBef>
              <a:spcAft>
                <a:spcPts val="0"/>
              </a:spcAft>
              <a:buSzPts val="960"/>
              <a:buNone/>
              <a:defRPr>
                <a:solidFill>
                  <a:srgbClr val="888888"/>
                </a:solidFill>
              </a:defRPr>
            </a:lvl5pPr>
            <a:lvl6pPr lvl="5" algn="ctr">
              <a:spcBef>
                <a:spcPts val="1000"/>
              </a:spcBef>
              <a:spcAft>
                <a:spcPts val="0"/>
              </a:spcAft>
              <a:buSzPts val="960"/>
              <a:buNone/>
              <a:defRPr>
                <a:solidFill>
                  <a:srgbClr val="888888"/>
                </a:solidFill>
              </a:defRPr>
            </a:lvl6pPr>
            <a:lvl7pPr lvl="6" algn="ctr">
              <a:spcBef>
                <a:spcPts val="1000"/>
              </a:spcBef>
              <a:spcAft>
                <a:spcPts val="0"/>
              </a:spcAft>
              <a:buSzPts val="960"/>
              <a:buNone/>
              <a:defRPr>
                <a:solidFill>
                  <a:srgbClr val="888888"/>
                </a:solidFill>
              </a:defRPr>
            </a:lvl7pPr>
            <a:lvl8pPr lvl="7" algn="ctr">
              <a:spcBef>
                <a:spcPts val="1000"/>
              </a:spcBef>
              <a:spcAft>
                <a:spcPts val="0"/>
              </a:spcAft>
              <a:buSzPts val="960"/>
              <a:buNone/>
              <a:defRPr>
                <a:solidFill>
                  <a:srgbClr val="888888"/>
                </a:solidFill>
              </a:defRPr>
            </a:lvl8pPr>
            <a:lvl9pPr lvl="8" algn="ctr">
              <a:spcBef>
                <a:spcPts val="1000"/>
              </a:spcBef>
              <a:spcAft>
                <a:spcPts val="0"/>
              </a:spcAft>
              <a:buSzPts val="960"/>
              <a:buNone/>
              <a:defRPr>
                <a:solidFill>
                  <a:srgbClr val="888888"/>
                </a:solidFill>
              </a:defRPr>
            </a:lvl9pPr>
          </a:lstStyle>
          <a:p>
            <a:endParaRPr/>
          </a:p>
        </p:txBody>
      </p:sp>
      <p:sp>
        <p:nvSpPr>
          <p:cNvPr id="36" name="Google Shape;36;p15"/>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7" name="Google Shape;37;p15"/>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15"/>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SzPts val="900"/>
              <a:buNone/>
              <a:defRPr/>
            </a:lvl1pPr>
            <a:lvl2pPr marL="0" lvl="1" indent="0" algn="r">
              <a:lnSpc>
                <a:spcPct val="100000"/>
              </a:lnSpc>
              <a:spcBef>
                <a:spcPts val="0"/>
              </a:spcBef>
              <a:spcAft>
                <a:spcPts val="0"/>
              </a:spcAft>
              <a:buSzPts val="900"/>
              <a:buNone/>
              <a:defRPr/>
            </a:lvl2pPr>
            <a:lvl3pPr marL="0" lvl="2" indent="0" algn="r">
              <a:lnSpc>
                <a:spcPct val="100000"/>
              </a:lnSpc>
              <a:spcBef>
                <a:spcPts val="0"/>
              </a:spcBef>
              <a:spcAft>
                <a:spcPts val="0"/>
              </a:spcAft>
              <a:buSzPts val="900"/>
              <a:buNone/>
              <a:defRPr/>
            </a:lvl3pPr>
            <a:lvl4pPr marL="0" lvl="3" indent="0" algn="r">
              <a:lnSpc>
                <a:spcPct val="100000"/>
              </a:lnSpc>
              <a:spcBef>
                <a:spcPts val="0"/>
              </a:spcBef>
              <a:spcAft>
                <a:spcPts val="0"/>
              </a:spcAft>
              <a:buSzPts val="900"/>
              <a:buNone/>
              <a:defRPr/>
            </a:lvl4pPr>
            <a:lvl5pPr marL="0" lvl="4" indent="0" algn="r">
              <a:lnSpc>
                <a:spcPct val="100000"/>
              </a:lnSpc>
              <a:spcBef>
                <a:spcPts val="0"/>
              </a:spcBef>
              <a:spcAft>
                <a:spcPts val="0"/>
              </a:spcAft>
              <a:buSzPts val="900"/>
              <a:buNone/>
              <a:defRPr/>
            </a:lvl5pPr>
            <a:lvl6pPr marL="0" lvl="5" indent="0" algn="r">
              <a:lnSpc>
                <a:spcPct val="100000"/>
              </a:lnSpc>
              <a:spcBef>
                <a:spcPts val="0"/>
              </a:spcBef>
              <a:spcAft>
                <a:spcPts val="0"/>
              </a:spcAft>
              <a:buSzPts val="900"/>
              <a:buNone/>
              <a:defRPr/>
            </a:lvl6pPr>
            <a:lvl7pPr marL="0" lvl="6" indent="0" algn="r">
              <a:lnSpc>
                <a:spcPct val="100000"/>
              </a:lnSpc>
              <a:spcBef>
                <a:spcPts val="0"/>
              </a:spcBef>
              <a:spcAft>
                <a:spcPts val="0"/>
              </a:spcAft>
              <a:buSzPts val="900"/>
              <a:buNone/>
              <a:defRPr/>
            </a:lvl7pPr>
            <a:lvl8pPr marL="0" lvl="7" indent="0" algn="r">
              <a:lnSpc>
                <a:spcPct val="100000"/>
              </a:lnSpc>
              <a:spcBef>
                <a:spcPts val="0"/>
              </a:spcBef>
              <a:spcAft>
                <a:spcPts val="0"/>
              </a:spcAft>
              <a:buSzPts val="900"/>
              <a:buNone/>
              <a:defRPr/>
            </a:lvl8pPr>
            <a:lvl9pPr marL="0" lvl="8" indent="0" algn="r">
              <a:lnSpc>
                <a:spcPct val="100000"/>
              </a:lnSpc>
              <a:spcBef>
                <a:spcPts val="0"/>
              </a:spcBef>
              <a:spcAft>
                <a:spcPts val="0"/>
              </a:spcAft>
              <a:buSzPts val="900"/>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Caption">
  <p:cSld name="Title and Caption">
    <p:spTree>
      <p:nvGrpSpPr>
        <p:cNvPr id="1" name="Shape 90"/>
        <p:cNvGrpSpPr/>
        <p:nvPr/>
      </p:nvGrpSpPr>
      <p:grpSpPr>
        <a:xfrm>
          <a:off x="0" y="0"/>
          <a:ext cx="0" cy="0"/>
          <a:chOff x="0" y="0"/>
          <a:chExt cx="0" cy="0"/>
        </a:xfrm>
      </p:grpSpPr>
      <p:sp>
        <p:nvSpPr>
          <p:cNvPr id="91" name="Google Shape;91;p24"/>
          <p:cNvSpPr txBox="1">
            <a:spLocks noGrp="1"/>
          </p:cNvSpPr>
          <p:nvPr>
            <p:ph type="title"/>
          </p:nvPr>
        </p:nvSpPr>
        <p:spPr>
          <a:xfrm>
            <a:off x="677335" y="609600"/>
            <a:ext cx="8596668" cy="3403600"/>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rgbClr val="B43512"/>
              </a:buClr>
              <a:buSzPts val="4400"/>
              <a:buFont typeface="Trebuchet MS"/>
              <a:buNone/>
              <a:defRPr sz="4400" b="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2" name="Google Shape;92;p24"/>
          <p:cNvSpPr txBox="1">
            <a:spLocks noGrp="1"/>
          </p:cNvSpPr>
          <p:nvPr>
            <p:ph type="body" idx="1"/>
          </p:nvPr>
        </p:nvSpPr>
        <p:spPr>
          <a:xfrm>
            <a:off x="677335" y="4470400"/>
            <a:ext cx="8596668" cy="1570962"/>
          </a:xfrm>
          <a:prstGeom prst="rect">
            <a:avLst/>
          </a:prstGeom>
          <a:noFill/>
          <a:ln>
            <a:noFill/>
          </a:ln>
        </p:spPr>
        <p:txBody>
          <a:bodyPr spcFirstLastPara="1" wrap="square" lIns="91425" tIns="45700" rIns="91425" bIns="45700" anchor="ctr" anchorCtr="0">
            <a:normAutofit/>
          </a:bodyPr>
          <a:lstStyle>
            <a:lvl1pPr marL="457200" lvl="0" indent="-228600" algn="l">
              <a:spcBef>
                <a:spcPts val="1000"/>
              </a:spcBef>
              <a:spcAft>
                <a:spcPts val="0"/>
              </a:spcAft>
              <a:buSzPts val="1440"/>
              <a:buNone/>
              <a:defRPr sz="1800">
                <a:solidFill>
                  <a:srgbClr val="3F3F3F"/>
                </a:solidFill>
              </a:defRPr>
            </a:lvl1pPr>
            <a:lvl2pPr marL="914400" lvl="1" indent="-228600" algn="l">
              <a:spcBef>
                <a:spcPts val="1000"/>
              </a:spcBef>
              <a:spcAft>
                <a:spcPts val="0"/>
              </a:spcAft>
              <a:buSzPts val="1440"/>
              <a:buNone/>
              <a:defRPr sz="1800">
                <a:solidFill>
                  <a:srgbClr val="888888"/>
                </a:solidFill>
              </a:defRPr>
            </a:lvl2pPr>
            <a:lvl3pPr marL="1371600" lvl="2" indent="-228600" algn="l">
              <a:spcBef>
                <a:spcPts val="1000"/>
              </a:spcBef>
              <a:spcAft>
                <a:spcPts val="0"/>
              </a:spcAft>
              <a:buSzPts val="1280"/>
              <a:buNone/>
              <a:defRPr sz="1600">
                <a:solidFill>
                  <a:srgbClr val="888888"/>
                </a:solidFill>
              </a:defRPr>
            </a:lvl3pPr>
            <a:lvl4pPr marL="1828800" lvl="3" indent="-228600" algn="l">
              <a:spcBef>
                <a:spcPts val="1000"/>
              </a:spcBef>
              <a:spcAft>
                <a:spcPts val="0"/>
              </a:spcAft>
              <a:buSzPts val="1120"/>
              <a:buNone/>
              <a:defRPr sz="1400">
                <a:solidFill>
                  <a:srgbClr val="888888"/>
                </a:solidFill>
              </a:defRPr>
            </a:lvl4pPr>
            <a:lvl5pPr marL="2286000" lvl="4" indent="-228600" algn="l">
              <a:spcBef>
                <a:spcPts val="1000"/>
              </a:spcBef>
              <a:spcAft>
                <a:spcPts val="0"/>
              </a:spcAft>
              <a:buSzPts val="1120"/>
              <a:buNone/>
              <a:defRPr sz="1400">
                <a:solidFill>
                  <a:srgbClr val="888888"/>
                </a:solidFill>
              </a:defRPr>
            </a:lvl5pPr>
            <a:lvl6pPr marL="2743200" lvl="5" indent="-228600" algn="l">
              <a:spcBef>
                <a:spcPts val="1000"/>
              </a:spcBef>
              <a:spcAft>
                <a:spcPts val="0"/>
              </a:spcAft>
              <a:buSzPts val="1120"/>
              <a:buNone/>
              <a:defRPr sz="1400">
                <a:solidFill>
                  <a:srgbClr val="888888"/>
                </a:solidFill>
              </a:defRPr>
            </a:lvl6pPr>
            <a:lvl7pPr marL="3200400" lvl="6" indent="-228600" algn="l">
              <a:spcBef>
                <a:spcPts val="1000"/>
              </a:spcBef>
              <a:spcAft>
                <a:spcPts val="0"/>
              </a:spcAft>
              <a:buSzPts val="1120"/>
              <a:buNone/>
              <a:defRPr sz="1400">
                <a:solidFill>
                  <a:srgbClr val="888888"/>
                </a:solidFill>
              </a:defRPr>
            </a:lvl7pPr>
            <a:lvl8pPr marL="3657600" lvl="7" indent="-228600" algn="l">
              <a:spcBef>
                <a:spcPts val="1000"/>
              </a:spcBef>
              <a:spcAft>
                <a:spcPts val="0"/>
              </a:spcAft>
              <a:buSzPts val="1120"/>
              <a:buNone/>
              <a:defRPr sz="1400">
                <a:solidFill>
                  <a:srgbClr val="888888"/>
                </a:solidFill>
              </a:defRPr>
            </a:lvl8pPr>
            <a:lvl9pPr marL="4114800" lvl="8" indent="-228600" algn="l">
              <a:spcBef>
                <a:spcPts val="1000"/>
              </a:spcBef>
              <a:spcAft>
                <a:spcPts val="0"/>
              </a:spcAft>
              <a:buSzPts val="1120"/>
              <a:buNone/>
              <a:defRPr sz="1400">
                <a:solidFill>
                  <a:srgbClr val="888888"/>
                </a:solidFill>
              </a:defRPr>
            </a:lvl9pPr>
          </a:lstStyle>
          <a:p>
            <a:endParaRPr/>
          </a:p>
        </p:txBody>
      </p:sp>
      <p:sp>
        <p:nvSpPr>
          <p:cNvPr id="93" name="Google Shape;93;p24"/>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4" name="Google Shape;94;p24"/>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5" name="Google Shape;95;p24"/>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SzPts val="900"/>
              <a:buNone/>
              <a:defRPr/>
            </a:lvl1pPr>
            <a:lvl2pPr marL="0" lvl="1" indent="0" algn="r">
              <a:lnSpc>
                <a:spcPct val="100000"/>
              </a:lnSpc>
              <a:spcBef>
                <a:spcPts val="0"/>
              </a:spcBef>
              <a:spcAft>
                <a:spcPts val="0"/>
              </a:spcAft>
              <a:buSzPts val="900"/>
              <a:buNone/>
              <a:defRPr/>
            </a:lvl2pPr>
            <a:lvl3pPr marL="0" lvl="2" indent="0" algn="r">
              <a:lnSpc>
                <a:spcPct val="100000"/>
              </a:lnSpc>
              <a:spcBef>
                <a:spcPts val="0"/>
              </a:spcBef>
              <a:spcAft>
                <a:spcPts val="0"/>
              </a:spcAft>
              <a:buSzPts val="900"/>
              <a:buNone/>
              <a:defRPr/>
            </a:lvl3pPr>
            <a:lvl4pPr marL="0" lvl="3" indent="0" algn="r">
              <a:lnSpc>
                <a:spcPct val="100000"/>
              </a:lnSpc>
              <a:spcBef>
                <a:spcPts val="0"/>
              </a:spcBef>
              <a:spcAft>
                <a:spcPts val="0"/>
              </a:spcAft>
              <a:buSzPts val="900"/>
              <a:buNone/>
              <a:defRPr/>
            </a:lvl4pPr>
            <a:lvl5pPr marL="0" lvl="4" indent="0" algn="r">
              <a:lnSpc>
                <a:spcPct val="100000"/>
              </a:lnSpc>
              <a:spcBef>
                <a:spcPts val="0"/>
              </a:spcBef>
              <a:spcAft>
                <a:spcPts val="0"/>
              </a:spcAft>
              <a:buSzPts val="900"/>
              <a:buNone/>
              <a:defRPr/>
            </a:lvl5pPr>
            <a:lvl6pPr marL="0" lvl="5" indent="0" algn="r">
              <a:lnSpc>
                <a:spcPct val="100000"/>
              </a:lnSpc>
              <a:spcBef>
                <a:spcPts val="0"/>
              </a:spcBef>
              <a:spcAft>
                <a:spcPts val="0"/>
              </a:spcAft>
              <a:buSzPts val="900"/>
              <a:buNone/>
              <a:defRPr/>
            </a:lvl6pPr>
            <a:lvl7pPr marL="0" lvl="6" indent="0" algn="r">
              <a:lnSpc>
                <a:spcPct val="100000"/>
              </a:lnSpc>
              <a:spcBef>
                <a:spcPts val="0"/>
              </a:spcBef>
              <a:spcAft>
                <a:spcPts val="0"/>
              </a:spcAft>
              <a:buSzPts val="900"/>
              <a:buNone/>
              <a:defRPr/>
            </a:lvl7pPr>
            <a:lvl8pPr marL="0" lvl="7" indent="0" algn="r">
              <a:lnSpc>
                <a:spcPct val="100000"/>
              </a:lnSpc>
              <a:spcBef>
                <a:spcPts val="0"/>
              </a:spcBef>
              <a:spcAft>
                <a:spcPts val="0"/>
              </a:spcAft>
              <a:buSzPts val="900"/>
              <a:buNone/>
              <a:defRPr/>
            </a:lvl8pPr>
            <a:lvl9pPr marL="0" lvl="8" indent="0" algn="r">
              <a:lnSpc>
                <a:spcPct val="100000"/>
              </a:lnSpc>
              <a:spcBef>
                <a:spcPts val="0"/>
              </a:spcBef>
              <a:spcAft>
                <a:spcPts val="0"/>
              </a:spcAft>
              <a:buSzPts val="900"/>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Quote with Caption">
  <p:cSld name="Quote with Caption">
    <p:spTree>
      <p:nvGrpSpPr>
        <p:cNvPr id="1" name="Shape 96"/>
        <p:cNvGrpSpPr/>
        <p:nvPr/>
      </p:nvGrpSpPr>
      <p:grpSpPr>
        <a:xfrm>
          <a:off x="0" y="0"/>
          <a:ext cx="0" cy="0"/>
          <a:chOff x="0" y="0"/>
          <a:chExt cx="0" cy="0"/>
        </a:xfrm>
      </p:grpSpPr>
      <p:sp>
        <p:nvSpPr>
          <p:cNvPr id="97" name="Google Shape;97;p25"/>
          <p:cNvSpPr txBox="1">
            <a:spLocks noGrp="1"/>
          </p:cNvSpPr>
          <p:nvPr>
            <p:ph type="title"/>
          </p:nvPr>
        </p:nvSpPr>
        <p:spPr>
          <a:xfrm>
            <a:off x="931334" y="609600"/>
            <a:ext cx="8094134" cy="3022600"/>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rgbClr val="B43512"/>
              </a:buClr>
              <a:buSzPts val="4400"/>
              <a:buFont typeface="Trebuchet MS"/>
              <a:buNone/>
              <a:defRPr sz="4400" b="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8" name="Google Shape;98;p25"/>
          <p:cNvSpPr txBox="1">
            <a:spLocks noGrp="1"/>
          </p:cNvSpPr>
          <p:nvPr>
            <p:ph type="body" idx="1"/>
          </p:nvPr>
        </p:nvSpPr>
        <p:spPr>
          <a:xfrm>
            <a:off x="1366139" y="3632200"/>
            <a:ext cx="7224524" cy="381000"/>
          </a:xfrm>
          <a:prstGeom prst="rect">
            <a:avLst/>
          </a:prstGeom>
          <a:noFill/>
          <a:ln>
            <a:noFill/>
          </a:ln>
        </p:spPr>
        <p:txBody>
          <a:bodyPr spcFirstLastPara="1" wrap="square" lIns="91425" tIns="45700" rIns="91425" bIns="45700" anchor="ctr" anchorCtr="0">
            <a:noAutofit/>
          </a:bodyPr>
          <a:lstStyle>
            <a:lvl1pPr marL="457200" lvl="0" indent="-228600" algn="l">
              <a:spcBef>
                <a:spcPts val="1000"/>
              </a:spcBef>
              <a:spcAft>
                <a:spcPts val="0"/>
              </a:spcAft>
              <a:buSzPts val="1280"/>
              <a:buFont typeface="Trebuchet MS"/>
              <a:buNone/>
              <a:defRPr sz="1600">
                <a:solidFill>
                  <a:srgbClr val="7F7F7F"/>
                </a:solidFill>
              </a:defRPr>
            </a:lvl1pPr>
            <a:lvl2pPr marL="914400" lvl="1" indent="-228600" algn="l">
              <a:spcBef>
                <a:spcPts val="1000"/>
              </a:spcBef>
              <a:spcAft>
                <a:spcPts val="0"/>
              </a:spcAft>
              <a:buSzPts val="1280"/>
              <a:buFont typeface="Trebuchet MS"/>
              <a:buNone/>
              <a:defRPr/>
            </a:lvl2pPr>
            <a:lvl3pPr marL="1371600" lvl="2" indent="-228600" algn="l">
              <a:spcBef>
                <a:spcPts val="1000"/>
              </a:spcBef>
              <a:spcAft>
                <a:spcPts val="0"/>
              </a:spcAft>
              <a:buSzPts val="1120"/>
              <a:buFont typeface="Trebuchet MS"/>
              <a:buNone/>
              <a:defRPr/>
            </a:lvl3pPr>
            <a:lvl4pPr marL="1828800" lvl="3" indent="-228600" algn="l">
              <a:spcBef>
                <a:spcPts val="1000"/>
              </a:spcBef>
              <a:spcAft>
                <a:spcPts val="0"/>
              </a:spcAft>
              <a:buSzPts val="960"/>
              <a:buFont typeface="Trebuchet MS"/>
              <a:buNone/>
              <a:defRPr/>
            </a:lvl4pPr>
            <a:lvl5pPr marL="2286000" lvl="4" indent="-228600" algn="l">
              <a:spcBef>
                <a:spcPts val="1000"/>
              </a:spcBef>
              <a:spcAft>
                <a:spcPts val="0"/>
              </a:spcAft>
              <a:buSzPts val="960"/>
              <a:buFont typeface="Trebuchet MS"/>
              <a:buNone/>
              <a:defRPr/>
            </a:lvl5pPr>
            <a:lvl6pPr marL="2743200" lvl="5" indent="-320039" algn="l">
              <a:spcBef>
                <a:spcPts val="1000"/>
              </a:spcBef>
              <a:spcAft>
                <a:spcPts val="0"/>
              </a:spcAft>
              <a:buSzPts val="1440"/>
              <a:buChar char="►"/>
              <a:defRPr/>
            </a:lvl6pPr>
            <a:lvl7pPr marL="3200400" lvl="6" indent="-320039" algn="l">
              <a:spcBef>
                <a:spcPts val="1000"/>
              </a:spcBef>
              <a:spcAft>
                <a:spcPts val="0"/>
              </a:spcAft>
              <a:buSzPts val="1440"/>
              <a:buChar char="►"/>
              <a:defRPr/>
            </a:lvl7pPr>
            <a:lvl8pPr marL="3657600" lvl="7" indent="-320040" algn="l">
              <a:spcBef>
                <a:spcPts val="1000"/>
              </a:spcBef>
              <a:spcAft>
                <a:spcPts val="0"/>
              </a:spcAft>
              <a:buSzPts val="1440"/>
              <a:buChar char="►"/>
              <a:defRPr/>
            </a:lvl8pPr>
            <a:lvl9pPr marL="4114800" lvl="8" indent="-320040" algn="l">
              <a:spcBef>
                <a:spcPts val="1000"/>
              </a:spcBef>
              <a:spcAft>
                <a:spcPts val="0"/>
              </a:spcAft>
              <a:buSzPts val="1440"/>
              <a:buChar char="►"/>
              <a:defRPr/>
            </a:lvl9pPr>
          </a:lstStyle>
          <a:p>
            <a:endParaRPr/>
          </a:p>
        </p:txBody>
      </p:sp>
      <p:sp>
        <p:nvSpPr>
          <p:cNvPr id="99" name="Google Shape;99;p25"/>
          <p:cNvSpPr txBox="1">
            <a:spLocks noGrp="1"/>
          </p:cNvSpPr>
          <p:nvPr>
            <p:ph type="body" idx="2"/>
          </p:nvPr>
        </p:nvSpPr>
        <p:spPr>
          <a:xfrm>
            <a:off x="677335" y="4470400"/>
            <a:ext cx="8596668" cy="1570962"/>
          </a:xfrm>
          <a:prstGeom prst="rect">
            <a:avLst/>
          </a:prstGeom>
          <a:noFill/>
          <a:ln>
            <a:noFill/>
          </a:ln>
        </p:spPr>
        <p:txBody>
          <a:bodyPr spcFirstLastPara="1" wrap="square" lIns="91425" tIns="45700" rIns="91425" bIns="45700" anchor="ctr" anchorCtr="0">
            <a:normAutofit/>
          </a:bodyPr>
          <a:lstStyle>
            <a:lvl1pPr marL="457200" lvl="0" indent="-228600" algn="l">
              <a:spcBef>
                <a:spcPts val="1000"/>
              </a:spcBef>
              <a:spcAft>
                <a:spcPts val="0"/>
              </a:spcAft>
              <a:buSzPts val="1440"/>
              <a:buNone/>
              <a:defRPr sz="1800">
                <a:solidFill>
                  <a:srgbClr val="3F3F3F"/>
                </a:solidFill>
              </a:defRPr>
            </a:lvl1pPr>
            <a:lvl2pPr marL="914400" lvl="1" indent="-228600" algn="l">
              <a:spcBef>
                <a:spcPts val="1000"/>
              </a:spcBef>
              <a:spcAft>
                <a:spcPts val="0"/>
              </a:spcAft>
              <a:buSzPts val="1440"/>
              <a:buNone/>
              <a:defRPr sz="1800">
                <a:solidFill>
                  <a:srgbClr val="888888"/>
                </a:solidFill>
              </a:defRPr>
            </a:lvl2pPr>
            <a:lvl3pPr marL="1371600" lvl="2" indent="-228600" algn="l">
              <a:spcBef>
                <a:spcPts val="1000"/>
              </a:spcBef>
              <a:spcAft>
                <a:spcPts val="0"/>
              </a:spcAft>
              <a:buSzPts val="1280"/>
              <a:buNone/>
              <a:defRPr sz="1600">
                <a:solidFill>
                  <a:srgbClr val="888888"/>
                </a:solidFill>
              </a:defRPr>
            </a:lvl3pPr>
            <a:lvl4pPr marL="1828800" lvl="3" indent="-228600" algn="l">
              <a:spcBef>
                <a:spcPts val="1000"/>
              </a:spcBef>
              <a:spcAft>
                <a:spcPts val="0"/>
              </a:spcAft>
              <a:buSzPts val="1120"/>
              <a:buNone/>
              <a:defRPr sz="1400">
                <a:solidFill>
                  <a:srgbClr val="888888"/>
                </a:solidFill>
              </a:defRPr>
            </a:lvl4pPr>
            <a:lvl5pPr marL="2286000" lvl="4" indent="-228600" algn="l">
              <a:spcBef>
                <a:spcPts val="1000"/>
              </a:spcBef>
              <a:spcAft>
                <a:spcPts val="0"/>
              </a:spcAft>
              <a:buSzPts val="1120"/>
              <a:buNone/>
              <a:defRPr sz="1400">
                <a:solidFill>
                  <a:srgbClr val="888888"/>
                </a:solidFill>
              </a:defRPr>
            </a:lvl5pPr>
            <a:lvl6pPr marL="2743200" lvl="5" indent="-228600" algn="l">
              <a:spcBef>
                <a:spcPts val="1000"/>
              </a:spcBef>
              <a:spcAft>
                <a:spcPts val="0"/>
              </a:spcAft>
              <a:buSzPts val="1120"/>
              <a:buNone/>
              <a:defRPr sz="1400">
                <a:solidFill>
                  <a:srgbClr val="888888"/>
                </a:solidFill>
              </a:defRPr>
            </a:lvl6pPr>
            <a:lvl7pPr marL="3200400" lvl="6" indent="-228600" algn="l">
              <a:spcBef>
                <a:spcPts val="1000"/>
              </a:spcBef>
              <a:spcAft>
                <a:spcPts val="0"/>
              </a:spcAft>
              <a:buSzPts val="1120"/>
              <a:buNone/>
              <a:defRPr sz="1400">
                <a:solidFill>
                  <a:srgbClr val="888888"/>
                </a:solidFill>
              </a:defRPr>
            </a:lvl7pPr>
            <a:lvl8pPr marL="3657600" lvl="7" indent="-228600" algn="l">
              <a:spcBef>
                <a:spcPts val="1000"/>
              </a:spcBef>
              <a:spcAft>
                <a:spcPts val="0"/>
              </a:spcAft>
              <a:buSzPts val="1120"/>
              <a:buNone/>
              <a:defRPr sz="1400">
                <a:solidFill>
                  <a:srgbClr val="888888"/>
                </a:solidFill>
              </a:defRPr>
            </a:lvl8pPr>
            <a:lvl9pPr marL="4114800" lvl="8" indent="-228600" algn="l">
              <a:spcBef>
                <a:spcPts val="1000"/>
              </a:spcBef>
              <a:spcAft>
                <a:spcPts val="0"/>
              </a:spcAft>
              <a:buSzPts val="1120"/>
              <a:buNone/>
              <a:defRPr sz="1400">
                <a:solidFill>
                  <a:srgbClr val="888888"/>
                </a:solidFill>
              </a:defRPr>
            </a:lvl9pPr>
          </a:lstStyle>
          <a:p>
            <a:endParaRPr/>
          </a:p>
        </p:txBody>
      </p:sp>
      <p:sp>
        <p:nvSpPr>
          <p:cNvPr id="100" name="Google Shape;100;p25"/>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1" name="Google Shape;101;p25"/>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2" name="Google Shape;102;p25"/>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SzPts val="900"/>
              <a:buNone/>
              <a:defRPr/>
            </a:lvl1pPr>
            <a:lvl2pPr marL="0" lvl="1" indent="0" algn="r">
              <a:lnSpc>
                <a:spcPct val="100000"/>
              </a:lnSpc>
              <a:spcBef>
                <a:spcPts val="0"/>
              </a:spcBef>
              <a:spcAft>
                <a:spcPts val="0"/>
              </a:spcAft>
              <a:buSzPts val="900"/>
              <a:buNone/>
              <a:defRPr/>
            </a:lvl2pPr>
            <a:lvl3pPr marL="0" lvl="2" indent="0" algn="r">
              <a:lnSpc>
                <a:spcPct val="100000"/>
              </a:lnSpc>
              <a:spcBef>
                <a:spcPts val="0"/>
              </a:spcBef>
              <a:spcAft>
                <a:spcPts val="0"/>
              </a:spcAft>
              <a:buSzPts val="900"/>
              <a:buNone/>
              <a:defRPr/>
            </a:lvl3pPr>
            <a:lvl4pPr marL="0" lvl="3" indent="0" algn="r">
              <a:lnSpc>
                <a:spcPct val="100000"/>
              </a:lnSpc>
              <a:spcBef>
                <a:spcPts val="0"/>
              </a:spcBef>
              <a:spcAft>
                <a:spcPts val="0"/>
              </a:spcAft>
              <a:buSzPts val="900"/>
              <a:buNone/>
              <a:defRPr/>
            </a:lvl4pPr>
            <a:lvl5pPr marL="0" lvl="4" indent="0" algn="r">
              <a:lnSpc>
                <a:spcPct val="100000"/>
              </a:lnSpc>
              <a:spcBef>
                <a:spcPts val="0"/>
              </a:spcBef>
              <a:spcAft>
                <a:spcPts val="0"/>
              </a:spcAft>
              <a:buSzPts val="900"/>
              <a:buNone/>
              <a:defRPr/>
            </a:lvl5pPr>
            <a:lvl6pPr marL="0" lvl="5" indent="0" algn="r">
              <a:lnSpc>
                <a:spcPct val="100000"/>
              </a:lnSpc>
              <a:spcBef>
                <a:spcPts val="0"/>
              </a:spcBef>
              <a:spcAft>
                <a:spcPts val="0"/>
              </a:spcAft>
              <a:buSzPts val="900"/>
              <a:buNone/>
              <a:defRPr/>
            </a:lvl6pPr>
            <a:lvl7pPr marL="0" lvl="6" indent="0" algn="r">
              <a:lnSpc>
                <a:spcPct val="100000"/>
              </a:lnSpc>
              <a:spcBef>
                <a:spcPts val="0"/>
              </a:spcBef>
              <a:spcAft>
                <a:spcPts val="0"/>
              </a:spcAft>
              <a:buSzPts val="900"/>
              <a:buNone/>
              <a:defRPr/>
            </a:lvl7pPr>
            <a:lvl8pPr marL="0" lvl="7" indent="0" algn="r">
              <a:lnSpc>
                <a:spcPct val="100000"/>
              </a:lnSpc>
              <a:spcBef>
                <a:spcPts val="0"/>
              </a:spcBef>
              <a:spcAft>
                <a:spcPts val="0"/>
              </a:spcAft>
              <a:buSzPts val="900"/>
              <a:buNone/>
              <a:defRPr/>
            </a:lvl8pPr>
            <a:lvl9pPr marL="0" lvl="8" indent="0" algn="r">
              <a:lnSpc>
                <a:spcPct val="100000"/>
              </a:lnSpc>
              <a:spcBef>
                <a:spcPts val="0"/>
              </a:spcBef>
              <a:spcAft>
                <a:spcPts val="0"/>
              </a:spcAft>
              <a:buSzPts val="900"/>
              <a:buNone/>
              <a:defRPr/>
            </a:lvl9pPr>
          </a:lstStyle>
          <a:p>
            <a:pPr marL="0" lvl="0" indent="0" algn="r" rtl="0">
              <a:spcBef>
                <a:spcPts val="0"/>
              </a:spcBef>
              <a:spcAft>
                <a:spcPts val="0"/>
              </a:spcAft>
              <a:buNone/>
            </a:pPr>
            <a:fld id="{00000000-1234-1234-1234-123412341234}" type="slidenum">
              <a:rPr lang="en-US"/>
              <a:t>‹#›</a:t>
            </a:fld>
            <a:endParaRPr/>
          </a:p>
        </p:txBody>
      </p:sp>
      <p:sp>
        <p:nvSpPr>
          <p:cNvPr id="103" name="Google Shape;103;p25"/>
          <p:cNvSpPr txBox="1"/>
          <p:nvPr/>
        </p:nvSpPr>
        <p:spPr>
          <a:xfrm>
            <a:off x="541870" y="790378"/>
            <a:ext cx="609600" cy="584776"/>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r>
              <a:rPr lang="en-US" sz="8000" b="0" i="0" u="none" strike="noStrike" cap="none">
                <a:solidFill>
                  <a:schemeClr val="accent1"/>
                </a:solidFill>
                <a:latin typeface="Arial"/>
                <a:ea typeface="Arial"/>
                <a:cs typeface="Arial"/>
                <a:sym typeface="Arial"/>
              </a:rPr>
              <a:t>“</a:t>
            </a:r>
            <a:endParaRPr/>
          </a:p>
        </p:txBody>
      </p:sp>
      <p:sp>
        <p:nvSpPr>
          <p:cNvPr id="104" name="Google Shape;104;p25"/>
          <p:cNvSpPr txBox="1"/>
          <p:nvPr/>
        </p:nvSpPr>
        <p:spPr>
          <a:xfrm>
            <a:off x="8893011" y="2886556"/>
            <a:ext cx="609600" cy="584776"/>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r>
              <a:rPr lang="en-US" sz="8000" b="0" i="0" u="none" strike="noStrike" cap="none">
                <a:solidFill>
                  <a:schemeClr val="accent1"/>
                </a:solidFill>
                <a:latin typeface="Arial"/>
                <a:ea typeface="Arial"/>
                <a:cs typeface="Arial"/>
                <a:sym typeface="Arial"/>
              </a:rPr>
              <a:t>”</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Name Card">
  <p:cSld name="Name Card">
    <p:spTree>
      <p:nvGrpSpPr>
        <p:cNvPr id="1" name="Shape 105"/>
        <p:cNvGrpSpPr/>
        <p:nvPr/>
      </p:nvGrpSpPr>
      <p:grpSpPr>
        <a:xfrm>
          <a:off x="0" y="0"/>
          <a:ext cx="0" cy="0"/>
          <a:chOff x="0" y="0"/>
          <a:chExt cx="0" cy="0"/>
        </a:xfrm>
      </p:grpSpPr>
      <p:sp>
        <p:nvSpPr>
          <p:cNvPr id="106" name="Google Shape;106;p26"/>
          <p:cNvSpPr txBox="1">
            <a:spLocks noGrp="1"/>
          </p:cNvSpPr>
          <p:nvPr>
            <p:ph type="title"/>
          </p:nvPr>
        </p:nvSpPr>
        <p:spPr>
          <a:xfrm>
            <a:off x="677335" y="1931988"/>
            <a:ext cx="8596668" cy="259546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rgbClr val="B43512"/>
              </a:buClr>
              <a:buSzPts val="4400"/>
              <a:buFont typeface="Trebuchet MS"/>
              <a:buNone/>
              <a:defRPr sz="4400" b="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7" name="Google Shape;107;p26"/>
          <p:cNvSpPr txBox="1">
            <a:spLocks noGrp="1"/>
          </p:cNvSpPr>
          <p:nvPr>
            <p:ph type="body" idx="1"/>
          </p:nvPr>
        </p:nvSpPr>
        <p:spPr>
          <a:xfrm>
            <a:off x="677335" y="4527448"/>
            <a:ext cx="8596668" cy="1513914"/>
          </a:xfrm>
          <a:prstGeom prst="rect">
            <a:avLst/>
          </a:prstGeom>
          <a:noFill/>
          <a:ln>
            <a:noFill/>
          </a:ln>
        </p:spPr>
        <p:txBody>
          <a:bodyPr spcFirstLastPara="1" wrap="square" lIns="91425" tIns="45700" rIns="91425" bIns="45700" anchor="t" anchorCtr="0">
            <a:normAutofit/>
          </a:bodyPr>
          <a:lstStyle>
            <a:lvl1pPr marL="457200" lvl="0" indent="-228600" algn="l">
              <a:spcBef>
                <a:spcPts val="1000"/>
              </a:spcBef>
              <a:spcAft>
                <a:spcPts val="0"/>
              </a:spcAft>
              <a:buSzPts val="1440"/>
              <a:buNone/>
              <a:defRPr sz="1800">
                <a:solidFill>
                  <a:srgbClr val="3F3F3F"/>
                </a:solidFill>
              </a:defRPr>
            </a:lvl1pPr>
            <a:lvl2pPr marL="914400" lvl="1" indent="-228600" algn="l">
              <a:spcBef>
                <a:spcPts val="1000"/>
              </a:spcBef>
              <a:spcAft>
                <a:spcPts val="0"/>
              </a:spcAft>
              <a:buSzPts val="1440"/>
              <a:buNone/>
              <a:defRPr sz="1800">
                <a:solidFill>
                  <a:srgbClr val="888888"/>
                </a:solidFill>
              </a:defRPr>
            </a:lvl2pPr>
            <a:lvl3pPr marL="1371600" lvl="2" indent="-228600" algn="l">
              <a:spcBef>
                <a:spcPts val="1000"/>
              </a:spcBef>
              <a:spcAft>
                <a:spcPts val="0"/>
              </a:spcAft>
              <a:buSzPts val="1280"/>
              <a:buNone/>
              <a:defRPr sz="1600">
                <a:solidFill>
                  <a:srgbClr val="888888"/>
                </a:solidFill>
              </a:defRPr>
            </a:lvl3pPr>
            <a:lvl4pPr marL="1828800" lvl="3" indent="-228600" algn="l">
              <a:spcBef>
                <a:spcPts val="1000"/>
              </a:spcBef>
              <a:spcAft>
                <a:spcPts val="0"/>
              </a:spcAft>
              <a:buSzPts val="1120"/>
              <a:buNone/>
              <a:defRPr sz="1400">
                <a:solidFill>
                  <a:srgbClr val="888888"/>
                </a:solidFill>
              </a:defRPr>
            </a:lvl4pPr>
            <a:lvl5pPr marL="2286000" lvl="4" indent="-228600" algn="l">
              <a:spcBef>
                <a:spcPts val="1000"/>
              </a:spcBef>
              <a:spcAft>
                <a:spcPts val="0"/>
              </a:spcAft>
              <a:buSzPts val="1120"/>
              <a:buNone/>
              <a:defRPr sz="1400">
                <a:solidFill>
                  <a:srgbClr val="888888"/>
                </a:solidFill>
              </a:defRPr>
            </a:lvl5pPr>
            <a:lvl6pPr marL="2743200" lvl="5" indent="-228600" algn="l">
              <a:spcBef>
                <a:spcPts val="1000"/>
              </a:spcBef>
              <a:spcAft>
                <a:spcPts val="0"/>
              </a:spcAft>
              <a:buSzPts val="1120"/>
              <a:buNone/>
              <a:defRPr sz="1400">
                <a:solidFill>
                  <a:srgbClr val="888888"/>
                </a:solidFill>
              </a:defRPr>
            </a:lvl6pPr>
            <a:lvl7pPr marL="3200400" lvl="6" indent="-228600" algn="l">
              <a:spcBef>
                <a:spcPts val="1000"/>
              </a:spcBef>
              <a:spcAft>
                <a:spcPts val="0"/>
              </a:spcAft>
              <a:buSzPts val="1120"/>
              <a:buNone/>
              <a:defRPr sz="1400">
                <a:solidFill>
                  <a:srgbClr val="888888"/>
                </a:solidFill>
              </a:defRPr>
            </a:lvl7pPr>
            <a:lvl8pPr marL="3657600" lvl="7" indent="-228600" algn="l">
              <a:spcBef>
                <a:spcPts val="1000"/>
              </a:spcBef>
              <a:spcAft>
                <a:spcPts val="0"/>
              </a:spcAft>
              <a:buSzPts val="1120"/>
              <a:buNone/>
              <a:defRPr sz="1400">
                <a:solidFill>
                  <a:srgbClr val="888888"/>
                </a:solidFill>
              </a:defRPr>
            </a:lvl8pPr>
            <a:lvl9pPr marL="4114800" lvl="8" indent="-228600" algn="l">
              <a:spcBef>
                <a:spcPts val="1000"/>
              </a:spcBef>
              <a:spcAft>
                <a:spcPts val="0"/>
              </a:spcAft>
              <a:buSzPts val="1120"/>
              <a:buNone/>
              <a:defRPr sz="1400">
                <a:solidFill>
                  <a:srgbClr val="888888"/>
                </a:solidFill>
              </a:defRPr>
            </a:lvl9pPr>
          </a:lstStyle>
          <a:p>
            <a:endParaRPr/>
          </a:p>
        </p:txBody>
      </p:sp>
      <p:sp>
        <p:nvSpPr>
          <p:cNvPr id="108" name="Google Shape;108;p26"/>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9" name="Google Shape;109;p26"/>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0" name="Google Shape;110;p26"/>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SzPts val="900"/>
              <a:buNone/>
              <a:defRPr/>
            </a:lvl1pPr>
            <a:lvl2pPr marL="0" lvl="1" indent="0" algn="r">
              <a:lnSpc>
                <a:spcPct val="100000"/>
              </a:lnSpc>
              <a:spcBef>
                <a:spcPts val="0"/>
              </a:spcBef>
              <a:spcAft>
                <a:spcPts val="0"/>
              </a:spcAft>
              <a:buSzPts val="900"/>
              <a:buNone/>
              <a:defRPr/>
            </a:lvl2pPr>
            <a:lvl3pPr marL="0" lvl="2" indent="0" algn="r">
              <a:lnSpc>
                <a:spcPct val="100000"/>
              </a:lnSpc>
              <a:spcBef>
                <a:spcPts val="0"/>
              </a:spcBef>
              <a:spcAft>
                <a:spcPts val="0"/>
              </a:spcAft>
              <a:buSzPts val="900"/>
              <a:buNone/>
              <a:defRPr/>
            </a:lvl3pPr>
            <a:lvl4pPr marL="0" lvl="3" indent="0" algn="r">
              <a:lnSpc>
                <a:spcPct val="100000"/>
              </a:lnSpc>
              <a:spcBef>
                <a:spcPts val="0"/>
              </a:spcBef>
              <a:spcAft>
                <a:spcPts val="0"/>
              </a:spcAft>
              <a:buSzPts val="900"/>
              <a:buNone/>
              <a:defRPr/>
            </a:lvl4pPr>
            <a:lvl5pPr marL="0" lvl="4" indent="0" algn="r">
              <a:lnSpc>
                <a:spcPct val="100000"/>
              </a:lnSpc>
              <a:spcBef>
                <a:spcPts val="0"/>
              </a:spcBef>
              <a:spcAft>
                <a:spcPts val="0"/>
              </a:spcAft>
              <a:buSzPts val="900"/>
              <a:buNone/>
              <a:defRPr/>
            </a:lvl5pPr>
            <a:lvl6pPr marL="0" lvl="5" indent="0" algn="r">
              <a:lnSpc>
                <a:spcPct val="100000"/>
              </a:lnSpc>
              <a:spcBef>
                <a:spcPts val="0"/>
              </a:spcBef>
              <a:spcAft>
                <a:spcPts val="0"/>
              </a:spcAft>
              <a:buSzPts val="900"/>
              <a:buNone/>
              <a:defRPr/>
            </a:lvl6pPr>
            <a:lvl7pPr marL="0" lvl="6" indent="0" algn="r">
              <a:lnSpc>
                <a:spcPct val="100000"/>
              </a:lnSpc>
              <a:spcBef>
                <a:spcPts val="0"/>
              </a:spcBef>
              <a:spcAft>
                <a:spcPts val="0"/>
              </a:spcAft>
              <a:buSzPts val="900"/>
              <a:buNone/>
              <a:defRPr/>
            </a:lvl7pPr>
            <a:lvl8pPr marL="0" lvl="7" indent="0" algn="r">
              <a:lnSpc>
                <a:spcPct val="100000"/>
              </a:lnSpc>
              <a:spcBef>
                <a:spcPts val="0"/>
              </a:spcBef>
              <a:spcAft>
                <a:spcPts val="0"/>
              </a:spcAft>
              <a:buSzPts val="900"/>
              <a:buNone/>
              <a:defRPr/>
            </a:lvl8pPr>
            <a:lvl9pPr marL="0" lvl="8" indent="0" algn="r">
              <a:lnSpc>
                <a:spcPct val="100000"/>
              </a:lnSpc>
              <a:spcBef>
                <a:spcPts val="0"/>
              </a:spcBef>
              <a:spcAft>
                <a:spcPts val="0"/>
              </a:spcAft>
              <a:buSzPts val="900"/>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Quote Name Card">
  <p:cSld name="Quote Name Card">
    <p:spTree>
      <p:nvGrpSpPr>
        <p:cNvPr id="1" name="Shape 111"/>
        <p:cNvGrpSpPr/>
        <p:nvPr/>
      </p:nvGrpSpPr>
      <p:grpSpPr>
        <a:xfrm>
          <a:off x="0" y="0"/>
          <a:ext cx="0" cy="0"/>
          <a:chOff x="0" y="0"/>
          <a:chExt cx="0" cy="0"/>
        </a:xfrm>
      </p:grpSpPr>
      <p:sp>
        <p:nvSpPr>
          <p:cNvPr id="112" name="Google Shape;112;p27"/>
          <p:cNvSpPr txBox="1">
            <a:spLocks noGrp="1"/>
          </p:cNvSpPr>
          <p:nvPr>
            <p:ph type="title"/>
          </p:nvPr>
        </p:nvSpPr>
        <p:spPr>
          <a:xfrm>
            <a:off x="931334" y="609600"/>
            <a:ext cx="8094134" cy="3022600"/>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rgbClr val="B43512"/>
              </a:buClr>
              <a:buSzPts val="4400"/>
              <a:buFont typeface="Trebuchet MS"/>
              <a:buNone/>
              <a:defRPr sz="4400" b="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3" name="Google Shape;113;p27"/>
          <p:cNvSpPr txBox="1">
            <a:spLocks noGrp="1"/>
          </p:cNvSpPr>
          <p:nvPr>
            <p:ph type="body" idx="1"/>
          </p:nvPr>
        </p:nvSpPr>
        <p:spPr>
          <a:xfrm>
            <a:off x="677332" y="4013200"/>
            <a:ext cx="8596669" cy="514248"/>
          </a:xfrm>
          <a:prstGeom prst="rect">
            <a:avLst/>
          </a:prstGeom>
          <a:noFill/>
          <a:ln>
            <a:noFill/>
          </a:ln>
        </p:spPr>
        <p:txBody>
          <a:bodyPr spcFirstLastPara="1" wrap="square" lIns="91425" tIns="45700" rIns="91425" bIns="45700" anchor="b" anchorCtr="0">
            <a:noAutofit/>
          </a:bodyPr>
          <a:lstStyle>
            <a:lvl1pPr marL="457200" lvl="0" indent="-228600" algn="l">
              <a:spcBef>
                <a:spcPts val="1000"/>
              </a:spcBef>
              <a:spcAft>
                <a:spcPts val="0"/>
              </a:spcAft>
              <a:buSzPts val="1920"/>
              <a:buFont typeface="Trebuchet MS"/>
              <a:buNone/>
              <a:defRPr sz="2400">
                <a:solidFill>
                  <a:srgbClr val="3F3F3F"/>
                </a:solidFill>
              </a:defRPr>
            </a:lvl1pPr>
            <a:lvl2pPr marL="914400" lvl="1" indent="-228600" algn="l">
              <a:spcBef>
                <a:spcPts val="1000"/>
              </a:spcBef>
              <a:spcAft>
                <a:spcPts val="0"/>
              </a:spcAft>
              <a:buSzPts val="1280"/>
              <a:buFont typeface="Trebuchet MS"/>
              <a:buNone/>
              <a:defRPr/>
            </a:lvl2pPr>
            <a:lvl3pPr marL="1371600" lvl="2" indent="-228600" algn="l">
              <a:spcBef>
                <a:spcPts val="1000"/>
              </a:spcBef>
              <a:spcAft>
                <a:spcPts val="0"/>
              </a:spcAft>
              <a:buSzPts val="1120"/>
              <a:buFont typeface="Trebuchet MS"/>
              <a:buNone/>
              <a:defRPr/>
            </a:lvl3pPr>
            <a:lvl4pPr marL="1828800" lvl="3" indent="-228600" algn="l">
              <a:spcBef>
                <a:spcPts val="1000"/>
              </a:spcBef>
              <a:spcAft>
                <a:spcPts val="0"/>
              </a:spcAft>
              <a:buSzPts val="960"/>
              <a:buFont typeface="Trebuchet MS"/>
              <a:buNone/>
              <a:defRPr/>
            </a:lvl4pPr>
            <a:lvl5pPr marL="2286000" lvl="4" indent="-228600" algn="l">
              <a:spcBef>
                <a:spcPts val="1000"/>
              </a:spcBef>
              <a:spcAft>
                <a:spcPts val="0"/>
              </a:spcAft>
              <a:buSzPts val="960"/>
              <a:buFont typeface="Trebuchet MS"/>
              <a:buNone/>
              <a:defRPr/>
            </a:lvl5pPr>
            <a:lvl6pPr marL="2743200" lvl="5" indent="-320039" algn="l">
              <a:spcBef>
                <a:spcPts val="1000"/>
              </a:spcBef>
              <a:spcAft>
                <a:spcPts val="0"/>
              </a:spcAft>
              <a:buSzPts val="1440"/>
              <a:buChar char="►"/>
              <a:defRPr/>
            </a:lvl6pPr>
            <a:lvl7pPr marL="3200400" lvl="6" indent="-320039" algn="l">
              <a:spcBef>
                <a:spcPts val="1000"/>
              </a:spcBef>
              <a:spcAft>
                <a:spcPts val="0"/>
              </a:spcAft>
              <a:buSzPts val="1440"/>
              <a:buChar char="►"/>
              <a:defRPr/>
            </a:lvl7pPr>
            <a:lvl8pPr marL="3657600" lvl="7" indent="-320040" algn="l">
              <a:spcBef>
                <a:spcPts val="1000"/>
              </a:spcBef>
              <a:spcAft>
                <a:spcPts val="0"/>
              </a:spcAft>
              <a:buSzPts val="1440"/>
              <a:buChar char="►"/>
              <a:defRPr/>
            </a:lvl8pPr>
            <a:lvl9pPr marL="4114800" lvl="8" indent="-320040" algn="l">
              <a:spcBef>
                <a:spcPts val="1000"/>
              </a:spcBef>
              <a:spcAft>
                <a:spcPts val="0"/>
              </a:spcAft>
              <a:buSzPts val="1440"/>
              <a:buChar char="►"/>
              <a:defRPr/>
            </a:lvl9pPr>
          </a:lstStyle>
          <a:p>
            <a:endParaRPr/>
          </a:p>
        </p:txBody>
      </p:sp>
      <p:sp>
        <p:nvSpPr>
          <p:cNvPr id="114" name="Google Shape;114;p27"/>
          <p:cNvSpPr txBox="1">
            <a:spLocks noGrp="1"/>
          </p:cNvSpPr>
          <p:nvPr>
            <p:ph type="body" idx="2"/>
          </p:nvPr>
        </p:nvSpPr>
        <p:spPr>
          <a:xfrm>
            <a:off x="677335" y="4527448"/>
            <a:ext cx="8596668" cy="1513914"/>
          </a:xfrm>
          <a:prstGeom prst="rect">
            <a:avLst/>
          </a:prstGeom>
          <a:noFill/>
          <a:ln>
            <a:noFill/>
          </a:ln>
        </p:spPr>
        <p:txBody>
          <a:bodyPr spcFirstLastPara="1" wrap="square" lIns="91425" tIns="45700" rIns="91425" bIns="45700" anchor="t" anchorCtr="0">
            <a:normAutofit/>
          </a:bodyPr>
          <a:lstStyle>
            <a:lvl1pPr marL="457200" lvl="0" indent="-228600" algn="l">
              <a:spcBef>
                <a:spcPts val="1000"/>
              </a:spcBef>
              <a:spcAft>
                <a:spcPts val="0"/>
              </a:spcAft>
              <a:buSzPts val="1440"/>
              <a:buNone/>
              <a:defRPr sz="1800">
                <a:solidFill>
                  <a:srgbClr val="7F7F7F"/>
                </a:solidFill>
              </a:defRPr>
            </a:lvl1pPr>
            <a:lvl2pPr marL="914400" lvl="1" indent="-228600" algn="l">
              <a:spcBef>
                <a:spcPts val="1000"/>
              </a:spcBef>
              <a:spcAft>
                <a:spcPts val="0"/>
              </a:spcAft>
              <a:buSzPts val="1440"/>
              <a:buNone/>
              <a:defRPr sz="1800">
                <a:solidFill>
                  <a:srgbClr val="888888"/>
                </a:solidFill>
              </a:defRPr>
            </a:lvl2pPr>
            <a:lvl3pPr marL="1371600" lvl="2" indent="-228600" algn="l">
              <a:spcBef>
                <a:spcPts val="1000"/>
              </a:spcBef>
              <a:spcAft>
                <a:spcPts val="0"/>
              </a:spcAft>
              <a:buSzPts val="1280"/>
              <a:buNone/>
              <a:defRPr sz="1600">
                <a:solidFill>
                  <a:srgbClr val="888888"/>
                </a:solidFill>
              </a:defRPr>
            </a:lvl3pPr>
            <a:lvl4pPr marL="1828800" lvl="3" indent="-228600" algn="l">
              <a:spcBef>
                <a:spcPts val="1000"/>
              </a:spcBef>
              <a:spcAft>
                <a:spcPts val="0"/>
              </a:spcAft>
              <a:buSzPts val="1120"/>
              <a:buNone/>
              <a:defRPr sz="1400">
                <a:solidFill>
                  <a:srgbClr val="888888"/>
                </a:solidFill>
              </a:defRPr>
            </a:lvl4pPr>
            <a:lvl5pPr marL="2286000" lvl="4" indent="-228600" algn="l">
              <a:spcBef>
                <a:spcPts val="1000"/>
              </a:spcBef>
              <a:spcAft>
                <a:spcPts val="0"/>
              </a:spcAft>
              <a:buSzPts val="1120"/>
              <a:buNone/>
              <a:defRPr sz="1400">
                <a:solidFill>
                  <a:srgbClr val="888888"/>
                </a:solidFill>
              </a:defRPr>
            </a:lvl5pPr>
            <a:lvl6pPr marL="2743200" lvl="5" indent="-228600" algn="l">
              <a:spcBef>
                <a:spcPts val="1000"/>
              </a:spcBef>
              <a:spcAft>
                <a:spcPts val="0"/>
              </a:spcAft>
              <a:buSzPts val="1120"/>
              <a:buNone/>
              <a:defRPr sz="1400">
                <a:solidFill>
                  <a:srgbClr val="888888"/>
                </a:solidFill>
              </a:defRPr>
            </a:lvl6pPr>
            <a:lvl7pPr marL="3200400" lvl="6" indent="-228600" algn="l">
              <a:spcBef>
                <a:spcPts val="1000"/>
              </a:spcBef>
              <a:spcAft>
                <a:spcPts val="0"/>
              </a:spcAft>
              <a:buSzPts val="1120"/>
              <a:buNone/>
              <a:defRPr sz="1400">
                <a:solidFill>
                  <a:srgbClr val="888888"/>
                </a:solidFill>
              </a:defRPr>
            </a:lvl7pPr>
            <a:lvl8pPr marL="3657600" lvl="7" indent="-228600" algn="l">
              <a:spcBef>
                <a:spcPts val="1000"/>
              </a:spcBef>
              <a:spcAft>
                <a:spcPts val="0"/>
              </a:spcAft>
              <a:buSzPts val="1120"/>
              <a:buNone/>
              <a:defRPr sz="1400">
                <a:solidFill>
                  <a:srgbClr val="888888"/>
                </a:solidFill>
              </a:defRPr>
            </a:lvl8pPr>
            <a:lvl9pPr marL="4114800" lvl="8" indent="-228600" algn="l">
              <a:spcBef>
                <a:spcPts val="1000"/>
              </a:spcBef>
              <a:spcAft>
                <a:spcPts val="0"/>
              </a:spcAft>
              <a:buSzPts val="1120"/>
              <a:buNone/>
              <a:defRPr sz="1400">
                <a:solidFill>
                  <a:srgbClr val="888888"/>
                </a:solidFill>
              </a:defRPr>
            </a:lvl9pPr>
          </a:lstStyle>
          <a:p>
            <a:endParaRPr/>
          </a:p>
        </p:txBody>
      </p:sp>
      <p:sp>
        <p:nvSpPr>
          <p:cNvPr id="115" name="Google Shape;115;p27"/>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6" name="Google Shape;116;p27"/>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7" name="Google Shape;117;p27"/>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SzPts val="900"/>
              <a:buNone/>
              <a:defRPr/>
            </a:lvl1pPr>
            <a:lvl2pPr marL="0" lvl="1" indent="0" algn="r">
              <a:lnSpc>
                <a:spcPct val="100000"/>
              </a:lnSpc>
              <a:spcBef>
                <a:spcPts val="0"/>
              </a:spcBef>
              <a:spcAft>
                <a:spcPts val="0"/>
              </a:spcAft>
              <a:buSzPts val="900"/>
              <a:buNone/>
              <a:defRPr/>
            </a:lvl2pPr>
            <a:lvl3pPr marL="0" lvl="2" indent="0" algn="r">
              <a:lnSpc>
                <a:spcPct val="100000"/>
              </a:lnSpc>
              <a:spcBef>
                <a:spcPts val="0"/>
              </a:spcBef>
              <a:spcAft>
                <a:spcPts val="0"/>
              </a:spcAft>
              <a:buSzPts val="900"/>
              <a:buNone/>
              <a:defRPr/>
            </a:lvl3pPr>
            <a:lvl4pPr marL="0" lvl="3" indent="0" algn="r">
              <a:lnSpc>
                <a:spcPct val="100000"/>
              </a:lnSpc>
              <a:spcBef>
                <a:spcPts val="0"/>
              </a:spcBef>
              <a:spcAft>
                <a:spcPts val="0"/>
              </a:spcAft>
              <a:buSzPts val="900"/>
              <a:buNone/>
              <a:defRPr/>
            </a:lvl4pPr>
            <a:lvl5pPr marL="0" lvl="4" indent="0" algn="r">
              <a:lnSpc>
                <a:spcPct val="100000"/>
              </a:lnSpc>
              <a:spcBef>
                <a:spcPts val="0"/>
              </a:spcBef>
              <a:spcAft>
                <a:spcPts val="0"/>
              </a:spcAft>
              <a:buSzPts val="900"/>
              <a:buNone/>
              <a:defRPr/>
            </a:lvl5pPr>
            <a:lvl6pPr marL="0" lvl="5" indent="0" algn="r">
              <a:lnSpc>
                <a:spcPct val="100000"/>
              </a:lnSpc>
              <a:spcBef>
                <a:spcPts val="0"/>
              </a:spcBef>
              <a:spcAft>
                <a:spcPts val="0"/>
              </a:spcAft>
              <a:buSzPts val="900"/>
              <a:buNone/>
              <a:defRPr/>
            </a:lvl6pPr>
            <a:lvl7pPr marL="0" lvl="6" indent="0" algn="r">
              <a:lnSpc>
                <a:spcPct val="100000"/>
              </a:lnSpc>
              <a:spcBef>
                <a:spcPts val="0"/>
              </a:spcBef>
              <a:spcAft>
                <a:spcPts val="0"/>
              </a:spcAft>
              <a:buSzPts val="900"/>
              <a:buNone/>
              <a:defRPr/>
            </a:lvl7pPr>
            <a:lvl8pPr marL="0" lvl="7" indent="0" algn="r">
              <a:lnSpc>
                <a:spcPct val="100000"/>
              </a:lnSpc>
              <a:spcBef>
                <a:spcPts val="0"/>
              </a:spcBef>
              <a:spcAft>
                <a:spcPts val="0"/>
              </a:spcAft>
              <a:buSzPts val="900"/>
              <a:buNone/>
              <a:defRPr/>
            </a:lvl8pPr>
            <a:lvl9pPr marL="0" lvl="8" indent="0" algn="r">
              <a:lnSpc>
                <a:spcPct val="100000"/>
              </a:lnSpc>
              <a:spcBef>
                <a:spcPts val="0"/>
              </a:spcBef>
              <a:spcAft>
                <a:spcPts val="0"/>
              </a:spcAft>
              <a:buSzPts val="900"/>
              <a:buNone/>
              <a:defRPr/>
            </a:lvl9pPr>
          </a:lstStyle>
          <a:p>
            <a:pPr marL="0" lvl="0" indent="0" algn="r" rtl="0">
              <a:spcBef>
                <a:spcPts val="0"/>
              </a:spcBef>
              <a:spcAft>
                <a:spcPts val="0"/>
              </a:spcAft>
              <a:buNone/>
            </a:pPr>
            <a:fld id="{00000000-1234-1234-1234-123412341234}" type="slidenum">
              <a:rPr lang="en-US"/>
              <a:t>‹#›</a:t>
            </a:fld>
            <a:endParaRPr/>
          </a:p>
        </p:txBody>
      </p:sp>
      <p:sp>
        <p:nvSpPr>
          <p:cNvPr id="118" name="Google Shape;118;p27"/>
          <p:cNvSpPr txBox="1"/>
          <p:nvPr/>
        </p:nvSpPr>
        <p:spPr>
          <a:xfrm>
            <a:off x="541870" y="790378"/>
            <a:ext cx="609600" cy="584776"/>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r>
              <a:rPr lang="en-US" sz="8000" b="0" i="0" u="none" strike="noStrike" cap="none">
                <a:solidFill>
                  <a:schemeClr val="accent1"/>
                </a:solidFill>
                <a:latin typeface="Arial"/>
                <a:ea typeface="Arial"/>
                <a:cs typeface="Arial"/>
                <a:sym typeface="Arial"/>
              </a:rPr>
              <a:t>“</a:t>
            </a:r>
            <a:endParaRPr/>
          </a:p>
        </p:txBody>
      </p:sp>
      <p:sp>
        <p:nvSpPr>
          <p:cNvPr id="119" name="Google Shape;119;p27"/>
          <p:cNvSpPr txBox="1"/>
          <p:nvPr/>
        </p:nvSpPr>
        <p:spPr>
          <a:xfrm>
            <a:off x="8893011" y="2886556"/>
            <a:ext cx="609600" cy="584776"/>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r>
              <a:rPr lang="en-US" sz="8000" b="0" i="0" u="none" strike="noStrike" cap="none">
                <a:solidFill>
                  <a:schemeClr val="accent1"/>
                </a:solidFill>
                <a:latin typeface="Arial"/>
                <a:ea typeface="Arial"/>
                <a:cs typeface="Arial"/>
                <a:sym typeface="Arial"/>
              </a:rPr>
              <a:t>”</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rue or False">
  <p:cSld name="True or False">
    <p:spTree>
      <p:nvGrpSpPr>
        <p:cNvPr id="1" name="Shape 120"/>
        <p:cNvGrpSpPr/>
        <p:nvPr/>
      </p:nvGrpSpPr>
      <p:grpSpPr>
        <a:xfrm>
          <a:off x="0" y="0"/>
          <a:ext cx="0" cy="0"/>
          <a:chOff x="0" y="0"/>
          <a:chExt cx="0" cy="0"/>
        </a:xfrm>
      </p:grpSpPr>
      <p:sp>
        <p:nvSpPr>
          <p:cNvPr id="121" name="Google Shape;121;p28"/>
          <p:cNvSpPr txBox="1">
            <a:spLocks noGrp="1"/>
          </p:cNvSpPr>
          <p:nvPr>
            <p:ph type="title"/>
          </p:nvPr>
        </p:nvSpPr>
        <p:spPr>
          <a:xfrm>
            <a:off x="685799" y="609600"/>
            <a:ext cx="8588203" cy="3022600"/>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rgbClr val="B43512"/>
              </a:buClr>
              <a:buSzPts val="4400"/>
              <a:buFont typeface="Trebuchet MS"/>
              <a:buNone/>
              <a:defRPr sz="4400" b="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2" name="Google Shape;122;p28"/>
          <p:cNvSpPr txBox="1">
            <a:spLocks noGrp="1"/>
          </p:cNvSpPr>
          <p:nvPr>
            <p:ph type="body" idx="1"/>
          </p:nvPr>
        </p:nvSpPr>
        <p:spPr>
          <a:xfrm>
            <a:off x="677332" y="4013200"/>
            <a:ext cx="8596669" cy="514248"/>
          </a:xfrm>
          <a:prstGeom prst="rect">
            <a:avLst/>
          </a:prstGeom>
          <a:noFill/>
          <a:ln>
            <a:noFill/>
          </a:ln>
        </p:spPr>
        <p:txBody>
          <a:bodyPr spcFirstLastPara="1" wrap="square" lIns="91425" tIns="45700" rIns="91425" bIns="45700" anchor="b" anchorCtr="0">
            <a:noAutofit/>
          </a:bodyPr>
          <a:lstStyle>
            <a:lvl1pPr marL="457200" lvl="0" indent="-228600" algn="l">
              <a:spcBef>
                <a:spcPts val="1000"/>
              </a:spcBef>
              <a:spcAft>
                <a:spcPts val="0"/>
              </a:spcAft>
              <a:buSzPts val="1920"/>
              <a:buFont typeface="Trebuchet MS"/>
              <a:buNone/>
              <a:defRPr sz="2400">
                <a:solidFill>
                  <a:schemeClr val="accent1"/>
                </a:solidFill>
              </a:defRPr>
            </a:lvl1pPr>
            <a:lvl2pPr marL="914400" lvl="1" indent="-228600" algn="l">
              <a:spcBef>
                <a:spcPts val="1000"/>
              </a:spcBef>
              <a:spcAft>
                <a:spcPts val="0"/>
              </a:spcAft>
              <a:buSzPts val="1280"/>
              <a:buFont typeface="Trebuchet MS"/>
              <a:buNone/>
              <a:defRPr/>
            </a:lvl2pPr>
            <a:lvl3pPr marL="1371600" lvl="2" indent="-228600" algn="l">
              <a:spcBef>
                <a:spcPts val="1000"/>
              </a:spcBef>
              <a:spcAft>
                <a:spcPts val="0"/>
              </a:spcAft>
              <a:buSzPts val="1120"/>
              <a:buFont typeface="Trebuchet MS"/>
              <a:buNone/>
              <a:defRPr/>
            </a:lvl3pPr>
            <a:lvl4pPr marL="1828800" lvl="3" indent="-228600" algn="l">
              <a:spcBef>
                <a:spcPts val="1000"/>
              </a:spcBef>
              <a:spcAft>
                <a:spcPts val="0"/>
              </a:spcAft>
              <a:buSzPts val="960"/>
              <a:buFont typeface="Trebuchet MS"/>
              <a:buNone/>
              <a:defRPr/>
            </a:lvl4pPr>
            <a:lvl5pPr marL="2286000" lvl="4" indent="-228600" algn="l">
              <a:spcBef>
                <a:spcPts val="1000"/>
              </a:spcBef>
              <a:spcAft>
                <a:spcPts val="0"/>
              </a:spcAft>
              <a:buSzPts val="960"/>
              <a:buFont typeface="Trebuchet MS"/>
              <a:buNone/>
              <a:defRPr/>
            </a:lvl5pPr>
            <a:lvl6pPr marL="2743200" lvl="5" indent="-320039" algn="l">
              <a:spcBef>
                <a:spcPts val="1000"/>
              </a:spcBef>
              <a:spcAft>
                <a:spcPts val="0"/>
              </a:spcAft>
              <a:buSzPts val="1440"/>
              <a:buChar char="►"/>
              <a:defRPr/>
            </a:lvl6pPr>
            <a:lvl7pPr marL="3200400" lvl="6" indent="-320039" algn="l">
              <a:spcBef>
                <a:spcPts val="1000"/>
              </a:spcBef>
              <a:spcAft>
                <a:spcPts val="0"/>
              </a:spcAft>
              <a:buSzPts val="1440"/>
              <a:buChar char="►"/>
              <a:defRPr/>
            </a:lvl7pPr>
            <a:lvl8pPr marL="3657600" lvl="7" indent="-320040" algn="l">
              <a:spcBef>
                <a:spcPts val="1000"/>
              </a:spcBef>
              <a:spcAft>
                <a:spcPts val="0"/>
              </a:spcAft>
              <a:buSzPts val="1440"/>
              <a:buChar char="►"/>
              <a:defRPr/>
            </a:lvl8pPr>
            <a:lvl9pPr marL="4114800" lvl="8" indent="-320040" algn="l">
              <a:spcBef>
                <a:spcPts val="1000"/>
              </a:spcBef>
              <a:spcAft>
                <a:spcPts val="0"/>
              </a:spcAft>
              <a:buSzPts val="1440"/>
              <a:buChar char="►"/>
              <a:defRPr/>
            </a:lvl9pPr>
          </a:lstStyle>
          <a:p>
            <a:endParaRPr/>
          </a:p>
        </p:txBody>
      </p:sp>
      <p:sp>
        <p:nvSpPr>
          <p:cNvPr id="123" name="Google Shape;123;p28"/>
          <p:cNvSpPr txBox="1">
            <a:spLocks noGrp="1"/>
          </p:cNvSpPr>
          <p:nvPr>
            <p:ph type="body" idx="2"/>
          </p:nvPr>
        </p:nvSpPr>
        <p:spPr>
          <a:xfrm>
            <a:off x="677335" y="4527448"/>
            <a:ext cx="8596668" cy="1513914"/>
          </a:xfrm>
          <a:prstGeom prst="rect">
            <a:avLst/>
          </a:prstGeom>
          <a:noFill/>
          <a:ln>
            <a:noFill/>
          </a:ln>
        </p:spPr>
        <p:txBody>
          <a:bodyPr spcFirstLastPara="1" wrap="square" lIns="91425" tIns="45700" rIns="91425" bIns="45700" anchor="t" anchorCtr="0">
            <a:normAutofit/>
          </a:bodyPr>
          <a:lstStyle>
            <a:lvl1pPr marL="457200" lvl="0" indent="-228600" algn="l">
              <a:spcBef>
                <a:spcPts val="1000"/>
              </a:spcBef>
              <a:spcAft>
                <a:spcPts val="0"/>
              </a:spcAft>
              <a:buSzPts val="1440"/>
              <a:buNone/>
              <a:defRPr sz="1800">
                <a:solidFill>
                  <a:srgbClr val="7F7F7F"/>
                </a:solidFill>
              </a:defRPr>
            </a:lvl1pPr>
            <a:lvl2pPr marL="914400" lvl="1" indent="-228600" algn="l">
              <a:spcBef>
                <a:spcPts val="1000"/>
              </a:spcBef>
              <a:spcAft>
                <a:spcPts val="0"/>
              </a:spcAft>
              <a:buSzPts val="1440"/>
              <a:buNone/>
              <a:defRPr sz="1800">
                <a:solidFill>
                  <a:srgbClr val="888888"/>
                </a:solidFill>
              </a:defRPr>
            </a:lvl2pPr>
            <a:lvl3pPr marL="1371600" lvl="2" indent="-228600" algn="l">
              <a:spcBef>
                <a:spcPts val="1000"/>
              </a:spcBef>
              <a:spcAft>
                <a:spcPts val="0"/>
              </a:spcAft>
              <a:buSzPts val="1280"/>
              <a:buNone/>
              <a:defRPr sz="1600">
                <a:solidFill>
                  <a:srgbClr val="888888"/>
                </a:solidFill>
              </a:defRPr>
            </a:lvl3pPr>
            <a:lvl4pPr marL="1828800" lvl="3" indent="-228600" algn="l">
              <a:spcBef>
                <a:spcPts val="1000"/>
              </a:spcBef>
              <a:spcAft>
                <a:spcPts val="0"/>
              </a:spcAft>
              <a:buSzPts val="1120"/>
              <a:buNone/>
              <a:defRPr sz="1400">
                <a:solidFill>
                  <a:srgbClr val="888888"/>
                </a:solidFill>
              </a:defRPr>
            </a:lvl4pPr>
            <a:lvl5pPr marL="2286000" lvl="4" indent="-228600" algn="l">
              <a:spcBef>
                <a:spcPts val="1000"/>
              </a:spcBef>
              <a:spcAft>
                <a:spcPts val="0"/>
              </a:spcAft>
              <a:buSzPts val="1120"/>
              <a:buNone/>
              <a:defRPr sz="1400">
                <a:solidFill>
                  <a:srgbClr val="888888"/>
                </a:solidFill>
              </a:defRPr>
            </a:lvl5pPr>
            <a:lvl6pPr marL="2743200" lvl="5" indent="-228600" algn="l">
              <a:spcBef>
                <a:spcPts val="1000"/>
              </a:spcBef>
              <a:spcAft>
                <a:spcPts val="0"/>
              </a:spcAft>
              <a:buSzPts val="1120"/>
              <a:buNone/>
              <a:defRPr sz="1400">
                <a:solidFill>
                  <a:srgbClr val="888888"/>
                </a:solidFill>
              </a:defRPr>
            </a:lvl6pPr>
            <a:lvl7pPr marL="3200400" lvl="6" indent="-228600" algn="l">
              <a:spcBef>
                <a:spcPts val="1000"/>
              </a:spcBef>
              <a:spcAft>
                <a:spcPts val="0"/>
              </a:spcAft>
              <a:buSzPts val="1120"/>
              <a:buNone/>
              <a:defRPr sz="1400">
                <a:solidFill>
                  <a:srgbClr val="888888"/>
                </a:solidFill>
              </a:defRPr>
            </a:lvl7pPr>
            <a:lvl8pPr marL="3657600" lvl="7" indent="-228600" algn="l">
              <a:spcBef>
                <a:spcPts val="1000"/>
              </a:spcBef>
              <a:spcAft>
                <a:spcPts val="0"/>
              </a:spcAft>
              <a:buSzPts val="1120"/>
              <a:buNone/>
              <a:defRPr sz="1400">
                <a:solidFill>
                  <a:srgbClr val="888888"/>
                </a:solidFill>
              </a:defRPr>
            </a:lvl8pPr>
            <a:lvl9pPr marL="4114800" lvl="8" indent="-228600" algn="l">
              <a:spcBef>
                <a:spcPts val="1000"/>
              </a:spcBef>
              <a:spcAft>
                <a:spcPts val="0"/>
              </a:spcAft>
              <a:buSzPts val="1120"/>
              <a:buNone/>
              <a:defRPr sz="1400">
                <a:solidFill>
                  <a:srgbClr val="888888"/>
                </a:solidFill>
              </a:defRPr>
            </a:lvl9pPr>
          </a:lstStyle>
          <a:p>
            <a:endParaRPr/>
          </a:p>
        </p:txBody>
      </p:sp>
      <p:sp>
        <p:nvSpPr>
          <p:cNvPr id="124" name="Google Shape;124;p28"/>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25" name="Google Shape;125;p28"/>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26" name="Google Shape;126;p28"/>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SzPts val="900"/>
              <a:buNone/>
              <a:defRPr/>
            </a:lvl1pPr>
            <a:lvl2pPr marL="0" lvl="1" indent="0" algn="r">
              <a:lnSpc>
                <a:spcPct val="100000"/>
              </a:lnSpc>
              <a:spcBef>
                <a:spcPts val="0"/>
              </a:spcBef>
              <a:spcAft>
                <a:spcPts val="0"/>
              </a:spcAft>
              <a:buSzPts val="900"/>
              <a:buNone/>
              <a:defRPr/>
            </a:lvl2pPr>
            <a:lvl3pPr marL="0" lvl="2" indent="0" algn="r">
              <a:lnSpc>
                <a:spcPct val="100000"/>
              </a:lnSpc>
              <a:spcBef>
                <a:spcPts val="0"/>
              </a:spcBef>
              <a:spcAft>
                <a:spcPts val="0"/>
              </a:spcAft>
              <a:buSzPts val="900"/>
              <a:buNone/>
              <a:defRPr/>
            </a:lvl3pPr>
            <a:lvl4pPr marL="0" lvl="3" indent="0" algn="r">
              <a:lnSpc>
                <a:spcPct val="100000"/>
              </a:lnSpc>
              <a:spcBef>
                <a:spcPts val="0"/>
              </a:spcBef>
              <a:spcAft>
                <a:spcPts val="0"/>
              </a:spcAft>
              <a:buSzPts val="900"/>
              <a:buNone/>
              <a:defRPr/>
            </a:lvl4pPr>
            <a:lvl5pPr marL="0" lvl="4" indent="0" algn="r">
              <a:lnSpc>
                <a:spcPct val="100000"/>
              </a:lnSpc>
              <a:spcBef>
                <a:spcPts val="0"/>
              </a:spcBef>
              <a:spcAft>
                <a:spcPts val="0"/>
              </a:spcAft>
              <a:buSzPts val="900"/>
              <a:buNone/>
              <a:defRPr/>
            </a:lvl5pPr>
            <a:lvl6pPr marL="0" lvl="5" indent="0" algn="r">
              <a:lnSpc>
                <a:spcPct val="100000"/>
              </a:lnSpc>
              <a:spcBef>
                <a:spcPts val="0"/>
              </a:spcBef>
              <a:spcAft>
                <a:spcPts val="0"/>
              </a:spcAft>
              <a:buSzPts val="900"/>
              <a:buNone/>
              <a:defRPr/>
            </a:lvl6pPr>
            <a:lvl7pPr marL="0" lvl="6" indent="0" algn="r">
              <a:lnSpc>
                <a:spcPct val="100000"/>
              </a:lnSpc>
              <a:spcBef>
                <a:spcPts val="0"/>
              </a:spcBef>
              <a:spcAft>
                <a:spcPts val="0"/>
              </a:spcAft>
              <a:buSzPts val="900"/>
              <a:buNone/>
              <a:defRPr/>
            </a:lvl7pPr>
            <a:lvl8pPr marL="0" lvl="7" indent="0" algn="r">
              <a:lnSpc>
                <a:spcPct val="100000"/>
              </a:lnSpc>
              <a:spcBef>
                <a:spcPts val="0"/>
              </a:spcBef>
              <a:spcAft>
                <a:spcPts val="0"/>
              </a:spcAft>
              <a:buSzPts val="900"/>
              <a:buNone/>
              <a:defRPr/>
            </a:lvl8pPr>
            <a:lvl9pPr marL="0" lvl="8" indent="0" algn="r">
              <a:lnSpc>
                <a:spcPct val="100000"/>
              </a:lnSpc>
              <a:spcBef>
                <a:spcPts val="0"/>
              </a:spcBef>
              <a:spcAft>
                <a:spcPts val="0"/>
              </a:spcAft>
              <a:buSzPts val="900"/>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27"/>
        <p:cNvGrpSpPr/>
        <p:nvPr/>
      </p:nvGrpSpPr>
      <p:grpSpPr>
        <a:xfrm>
          <a:off x="0" y="0"/>
          <a:ext cx="0" cy="0"/>
          <a:chOff x="0" y="0"/>
          <a:chExt cx="0" cy="0"/>
        </a:xfrm>
      </p:grpSpPr>
      <p:sp>
        <p:nvSpPr>
          <p:cNvPr id="128" name="Google Shape;128;p29"/>
          <p:cNvSpPr txBox="1">
            <a:spLocks noGrp="1"/>
          </p:cNvSpPr>
          <p:nvPr>
            <p:ph type="title"/>
          </p:nvPr>
        </p:nvSpPr>
        <p:spPr>
          <a:xfrm>
            <a:off x="677334" y="609600"/>
            <a:ext cx="8596668" cy="1320800"/>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rgbClr val="B43512"/>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9" name="Google Shape;129;p29"/>
          <p:cNvSpPr txBox="1">
            <a:spLocks noGrp="1"/>
          </p:cNvSpPr>
          <p:nvPr>
            <p:ph type="body" idx="1"/>
          </p:nvPr>
        </p:nvSpPr>
        <p:spPr>
          <a:xfrm rot="5400000">
            <a:off x="3035281" y="-197358"/>
            <a:ext cx="3880773" cy="8596668"/>
          </a:xfrm>
          <a:prstGeom prst="rect">
            <a:avLst/>
          </a:prstGeom>
          <a:noFill/>
          <a:ln>
            <a:noFill/>
          </a:ln>
        </p:spPr>
        <p:txBody>
          <a:bodyPr spcFirstLastPara="1" wrap="square" lIns="91425" tIns="45700" rIns="91425" bIns="45700" anchor="t" anchorCtr="0">
            <a:normAutofit/>
          </a:bodyPr>
          <a:lstStyle>
            <a:lvl1pPr marL="457200" lvl="0" indent="-320040" algn="l">
              <a:spcBef>
                <a:spcPts val="1000"/>
              </a:spcBef>
              <a:spcAft>
                <a:spcPts val="0"/>
              </a:spcAft>
              <a:buSzPts val="1440"/>
              <a:buChar char="►"/>
              <a:defRPr/>
            </a:lvl1pPr>
            <a:lvl2pPr marL="914400" lvl="1" indent="-320040" algn="l">
              <a:spcBef>
                <a:spcPts val="1000"/>
              </a:spcBef>
              <a:spcAft>
                <a:spcPts val="0"/>
              </a:spcAft>
              <a:buSzPts val="1440"/>
              <a:buChar char="►"/>
              <a:defRPr/>
            </a:lvl2pPr>
            <a:lvl3pPr marL="1371600" lvl="2" indent="-320039" algn="l">
              <a:spcBef>
                <a:spcPts val="1000"/>
              </a:spcBef>
              <a:spcAft>
                <a:spcPts val="0"/>
              </a:spcAft>
              <a:buSzPts val="1440"/>
              <a:buChar char="►"/>
              <a:defRPr/>
            </a:lvl3pPr>
            <a:lvl4pPr marL="1828800" lvl="3" indent="-320039" algn="l">
              <a:spcBef>
                <a:spcPts val="1000"/>
              </a:spcBef>
              <a:spcAft>
                <a:spcPts val="0"/>
              </a:spcAft>
              <a:buSzPts val="1440"/>
              <a:buChar char="►"/>
              <a:defRPr/>
            </a:lvl4pPr>
            <a:lvl5pPr marL="2286000" lvl="4" indent="-320039" algn="l">
              <a:spcBef>
                <a:spcPts val="1000"/>
              </a:spcBef>
              <a:spcAft>
                <a:spcPts val="0"/>
              </a:spcAft>
              <a:buSzPts val="1440"/>
              <a:buChar char="►"/>
              <a:defRPr/>
            </a:lvl5pPr>
            <a:lvl6pPr marL="2743200" lvl="5" indent="-320039" algn="l">
              <a:spcBef>
                <a:spcPts val="1000"/>
              </a:spcBef>
              <a:spcAft>
                <a:spcPts val="0"/>
              </a:spcAft>
              <a:buSzPts val="1440"/>
              <a:buChar char="►"/>
              <a:defRPr/>
            </a:lvl6pPr>
            <a:lvl7pPr marL="3200400" lvl="6" indent="-320039" algn="l">
              <a:spcBef>
                <a:spcPts val="1000"/>
              </a:spcBef>
              <a:spcAft>
                <a:spcPts val="0"/>
              </a:spcAft>
              <a:buSzPts val="1440"/>
              <a:buChar char="►"/>
              <a:defRPr/>
            </a:lvl7pPr>
            <a:lvl8pPr marL="3657600" lvl="7" indent="-320040" algn="l">
              <a:spcBef>
                <a:spcPts val="1000"/>
              </a:spcBef>
              <a:spcAft>
                <a:spcPts val="0"/>
              </a:spcAft>
              <a:buSzPts val="1440"/>
              <a:buChar char="►"/>
              <a:defRPr/>
            </a:lvl8pPr>
            <a:lvl9pPr marL="4114800" lvl="8" indent="-320040" algn="l">
              <a:spcBef>
                <a:spcPts val="1000"/>
              </a:spcBef>
              <a:spcAft>
                <a:spcPts val="0"/>
              </a:spcAft>
              <a:buSzPts val="1440"/>
              <a:buChar char="►"/>
              <a:defRPr/>
            </a:lvl9pPr>
          </a:lstStyle>
          <a:p>
            <a:endParaRPr/>
          </a:p>
        </p:txBody>
      </p:sp>
      <p:sp>
        <p:nvSpPr>
          <p:cNvPr id="130" name="Google Shape;130;p29"/>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1" name="Google Shape;131;p29"/>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2" name="Google Shape;132;p29"/>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SzPts val="900"/>
              <a:buNone/>
              <a:defRPr/>
            </a:lvl1pPr>
            <a:lvl2pPr marL="0" lvl="1" indent="0" algn="r">
              <a:lnSpc>
                <a:spcPct val="100000"/>
              </a:lnSpc>
              <a:spcBef>
                <a:spcPts val="0"/>
              </a:spcBef>
              <a:spcAft>
                <a:spcPts val="0"/>
              </a:spcAft>
              <a:buSzPts val="900"/>
              <a:buNone/>
              <a:defRPr/>
            </a:lvl2pPr>
            <a:lvl3pPr marL="0" lvl="2" indent="0" algn="r">
              <a:lnSpc>
                <a:spcPct val="100000"/>
              </a:lnSpc>
              <a:spcBef>
                <a:spcPts val="0"/>
              </a:spcBef>
              <a:spcAft>
                <a:spcPts val="0"/>
              </a:spcAft>
              <a:buSzPts val="900"/>
              <a:buNone/>
              <a:defRPr/>
            </a:lvl3pPr>
            <a:lvl4pPr marL="0" lvl="3" indent="0" algn="r">
              <a:lnSpc>
                <a:spcPct val="100000"/>
              </a:lnSpc>
              <a:spcBef>
                <a:spcPts val="0"/>
              </a:spcBef>
              <a:spcAft>
                <a:spcPts val="0"/>
              </a:spcAft>
              <a:buSzPts val="900"/>
              <a:buNone/>
              <a:defRPr/>
            </a:lvl4pPr>
            <a:lvl5pPr marL="0" lvl="4" indent="0" algn="r">
              <a:lnSpc>
                <a:spcPct val="100000"/>
              </a:lnSpc>
              <a:spcBef>
                <a:spcPts val="0"/>
              </a:spcBef>
              <a:spcAft>
                <a:spcPts val="0"/>
              </a:spcAft>
              <a:buSzPts val="900"/>
              <a:buNone/>
              <a:defRPr/>
            </a:lvl5pPr>
            <a:lvl6pPr marL="0" lvl="5" indent="0" algn="r">
              <a:lnSpc>
                <a:spcPct val="100000"/>
              </a:lnSpc>
              <a:spcBef>
                <a:spcPts val="0"/>
              </a:spcBef>
              <a:spcAft>
                <a:spcPts val="0"/>
              </a:spcAft>
              <a:buSzPts val="900"/>
              <a:buNone/>
              <a:defRPr/>
            </a:lvl6pPr>
            <a:lvl7pPr marL="0" lvl="6" indent="0" algn="r">
              <a:lnSpc>
                <a:spcPct val="100000"/>
              </a:lnSpc>
              <a:spcBef>
                <a:spcPts val="0"/>
              </a:spcBef>
              <a:spcAft>
                <a:spcPts val="0"/>
              </a:spcAft>
              <a:buSzPts val="900"/>
              <a:buNone/>
              <a:defRPr/>
            </a:lvl7pPr>
            <a:lvl8pPr marL="0" lvl="7" indent="0" algn="r">
              <a:lnSpc>
                <a:spcPct val="100000"/>
              </a:lnSpc>
              <a:spcBef>
                <a:spcPts val="0"/>
              </a:spcBef>
              <a:spcAft>
                <a:spcPts val="0"/>
              </a:spcAft>
              <a:buSzPts val="900"/>
              <a:buNone/>
              <a:defRPr/>
            </a:lvl8pPr>
            <a:lvl9pPr marL="0" lvl="8" indent="0" algn="r">
              <a:lnSpc>
                <a:spcPct val="100000"/>
              </a:lnSpc>
              <a:spcBef>
                <a:spcPts val="0"/>
              </a:spcBef>
              <a:spcAft>
                <a:spcPts val="0"/>
              </a:spcAft>
              <a:buSzPts val="900"/>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33"/>
        <p:cNvGrpSpPr/>
        <p:nvPr/>
      </p:nvGrpSpPr>
      <p:grpSpPr>
        <a:xfrm>
          <a:off x="0" y="0"/>
          <a:ext cx="0" cy="0"/>
          <a:chOff x="0" y="0"/>
          <a:chExt cx="0" cy="0"/>
        </a:xfrm>
      </p:grpSpPr>
      <p:sp>
        <p:nvSpPr>
          <p:cNvPr id="134" name="Google Shape;134;p30"/>
          <p:cNvSpPr txBox="1">
            <a:spLocks noGrp="1"/>
          </p:cNvSpPr>
          <p:nvPr>
            <p:ph type="title"/>
          </p:nvPr>
        </p:nvSpPr>
        <p:spPr>
          <a:xfrm rot="5400000">
            <a:off x="5994319" y="2582953"/>
            <a:ext cx="5251451" cy="1304743"/>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rgbClr val="B43512"/>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5" name="Google Shape;135;p30"/>
          <p:cNvSpPr txBox="1">
            <a:spLocks noGrp="1"/>
          </p:cNvSpPr>
          <p:nvPr>
            <p:ph type="body" idx="1"/>
          </p:nvPr>
        </p:nvSpPr>
        <p:spPr>
          <a:xfrm rot="5400000">
            <a:off x="1581685" y="-294750"/>
            <a:ext cx="5251450" cy="7060150"/>
          </a:xfrm>
          <a:prstGeom prst="rect">
            <a:avLst/>
          </a:prstGeom>
          <a:noFill/>
          <a:ln>
            <a:noFill/>
          </a:ln>
        </p:spPr>
        <p:txBody>
          <a:bodyPr spcFirstLastPara="1" wrap="square" lIns="91425" tIns="45700" rIns="91425" bIns="45700" anchor="t" anchorCtr="0">
            <a:normAutofit/>
          </a:bodyPr>
          <a:lstStyle>
            <a:lvl1pPr marL="457200" lvl="0" indent="-320040" algn="l">
              <a:spcBef>
                <a:spcPts val="1000"/>
              </a:spcBef>
              <a:spcAft>
                <a:spcPts val="0"/>
              </a:spcAft>
              <a:buSzPts val="1440"/>
              <a:buChar char="►"/>
              <a:defRPr/>
            </a:lvl1pPr>
            <a:lvl2pPr marL="914400" lvl="1" indent="-320040" algn="l">
              <a:spcBef>
                <a:spcPts val="1000"/>
              </a:spcBef>
              <a:spcAft>
                <a:spcPts val="0"/>
              </a:spcAft>
              <a:buSzPts val="1440"/>
              <a:buChar char="►"/>
              <a:defRPr/>
            </a:lvl2pPr>
            <a:lvl3pPr marL="1371600" lvl="2" indent="-320039" algn="l">
              <a:spcBef>
                <a:spcPts val="1000"/>
              </a:spcBef>
              <a:spcAft>
                <a:spcPts val="0"/>
              </a:spcAft>
              <a:buSzPts val="1440"/>
              <a:buChar char="►"/>
              <a:defRPr/>
            </a:lvl3pPr>
            <a:lvl4pPr marL="1828800" lvl="3" indent="-320039" algn="l">
              <a:spcBef>
                <a:spcPts val="1000"/>
              </a:spcBef>
              <a:spcAft>
                <a:spcPts val="0"/>
              </a:spcAft>
              <a:buSzPts val="1440"/>
              <a:buChar char="►"/>
              <a:defRPr/>
            </a:lvl4pPr>
            <a:lvl5pPr marL="2286000" lvl="4" indent="-320039" algn="l">
              <a:spcBef>
                <a:spcPts val="1000"/>
              </a:spcBef>
              <a:spcAft>
                <a:spcPts val="0"/>
              </a:spcAft>
              <a:buSzPts val="1440"/>
              <a:buChar char="►"/>
              <a:defRPr/>
            </a:lvl5pPr>
            <a:lvl6pPr marL="2743200" lvl="5" indent="-320039" algn="l">
              <a:spcBef>
                <a:spcPts val="1000"/>
              </a:spcBef>
              <a:spcAft>
                <a:spcPts val="0"/>
              </a:spcAft>
              <a:buSzPts val="1440"/>
              <a:buChar char="►"/>
              <a:defRPr/>
            </a:lvl6pPr>
            <a:lvl7pPr marL="3200400" lvl="6" indent="-320039" algn="l">
              <a:spcBef>
                <a:spcPts val="1000"/>
              </a:spcBef>
              <a:spcAft>
                <a:spcPts val="0"/>
              </a:spcAft>
              <a:buSzPts val="1440"/>
              <a:buChar char="►"/>
              <a:defRPr/>
            </a:lvl7pPr>
            <a:lvl8pPr marL="3657600" lvl="7" indent="-320040" algn="l">
              <a:spcBef>
                <a:spcPts val="1000"/>
              </a:spcBef>
              <a:spcAft>
                <a:spcPts val="0"/>
              </a:spcAft>
              <a:buSzPts val="1440"/>
              <a:buChar char="►"/>
              <a:defRPr/>
            </a:lvl8pPr>
            <a:lvl9pPr marL="4114800" lvl="8" indent="-320040" algn="l">
              <a:spcBef>
                <a:spcPts val="1000"/>
              </a:spcBef>
              <a:spcAft>
                <a:spcPts val="0"/>
              </a:spcAft>
              <a:buSzPts val="1440"/>
              <a:buChar char="►"/>
              <a:defRPr/>
            </a:lvl9pPr>
          </a:lstStyle>
          <a:p>
            <a:endParaRPr/>
          </a:p>
        </p:txBody>
      </p:sp>
      <p:sp>
        <p:nvSpPr>
          <p:cNvPr id="136" name="Google Shape;136;p30"/>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7" name="Google Shape;137;p30"/>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8" name="Google Shape;138;p30"/>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SzPts val="900"/>
              <a:buNone/>
              <a:defRPr/>
            </a:lvl1pPr>
            <a:lvl2pPr marL="0" lvl="1" indent="0" algn="r">
              <a:lnSpc>
                <a:spcPct val="100000"/>
              </a:lnSpc>
              <a:spcBef>
                <a:spcPts val="0"/>
              </a:spcBef>
              <a:spcAft>
                <a:spcPts val="0"/>
              </a:spcAft>
              <a:buSzPts val="900"/>
              <a:buNone/>
              <a:defRPr/>
            </a:lvl2pPr>
            <a:lvl3pPr marL="0" lvl="2" indent="0" algn="r">
              <a:lnSpc>
                <a:spcPct val="100000"/>
              </a:lnSpc>
              <a:spcBef>
                <a:spcPts val="0"/>
              </a:spcBef>
              <a:spcAft>
                <a:spcPts val="0"/>
              </a:spcAft>
              <a:buSzPts val="900"/>
              <a:buNone/>
              <a:defRPr/>
            </a:lvl3pPr>
            <a:lvl4pPr marL="0" lvl="3" indent="0" algn="r">
              <a:lnSpc>
                <a:spcPct val="100000"/>
              </a:lnSpc>
              <a:spcBef>
                <a:spcPts val="0"/>
              </a:spcBef>
              <a:spcAft>
                <a:spcPts val="0"/>
              </a:spcAft>
              <a:buSzPts val="900"/>
              <a:buNone/>
              <a:defRPr/>
            </a:lvl4pPr>
            <a:lvl5pPr marL="0" lvl="4" indent="0" algn="r">
              <a:lnSpc>
                <a:spcPct val="100000"/>
              </a:lnSpc>
              <a:spcBef>
                <a:spcPts val="0"/>
              </a:spcBef>
              <a:spcAft>
                <a:spcPts val="0"/>
              </a:spcAft>
              <a:buSzPts val="900"/>
              <a:buNone/>
              <a:defRPr/>
            </a:lvl5pPr>
            <a:lvl6pPr marL="0" lvl="5" indent="0" algn="r">
              <a:lnSpc>
                <a:spcPct val="100000"/>
              </a:lnSpc>
              <a:spcBef>
                <a:spcPts val="0"/>
              </a:spcBef>
              <a:spcAft>
                <a:spcPts val="0"/>
              </a:spcAft>
              <a:buSzPts val="900"/>
              <a:buNone/>
              <a:defRPr/>
            </a:lvl6pPr>
            <a:lvl7pPr marL="0" lvl="6" indent="0" algn="r">
              <a:lnSpc>
                <a:spcPct val="100000"/>
              </a:lnSpc>
              <a:spcBef>
                <a:spcPts val="0"/>
              </a:spcBef>
              <a:spcAft>
                <a:spcPts val="0"/>
              </a:spcAft>
              <a:buSzPts val="900"/>
              <a:buNone/>
              <a:defRPr/>
            </a:lvl7pPr>
            <a:lvl8pPr marL="0" lvl="7" indent="0" algn="r">
              <a:lnSpc>
                <a:spcPct val="100000"/>
              </a:lnSpc>
              <a:spcBef>
                <a:spcPts val="0"/>
              </a:spcBef>
              <a:spcAft>
                <a:spcPts val="0"/>
              </a:spcAft>
              <a:buSzPts val="900"/>
              <a:buNone/>
              <a:defRPr/>
            </a:lvl8pPr>
            <a:lvl9pPr marL="0" lvl="8" indent="0" algn="r">
              <a:lnSpc>
                <a:spcPct val="100000"/>
              </a:lnSpc>
              <a:spcBef>
                <a:spcPts val="0"/>
              </a:spcBef>
              <a:spcAft>
                <a:spcPts val="0"/>
              </a:spcAft>
              <a:buSzPts val="900"/>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39"/>
        <p:cNvGrpSpPr/>
        <p:nvPr/>
      </p:nvGrpSpPr>
      <p:grpSpPr>
        <a:xfrm>
          <a:off x="0" y="0"/>
          <a:ext cx="0" cy="0"/>
          <a:chOff x="0" y="0"/>
          <a:chExt cx="0" cy="0"/>
        </a:xfrm>
      </p:grpSpPr>
      <p:sp>
        <p:nvSpPr>
          <p:cNvPr id="40" name="Google Shape;40;p16"/>
          <p:cNvSpPr txBox="1">
            <a:spLocks noGrp="1"/>
          </p:cNvSpPr>
          <p:nvPr>
            <p:ph type="title"/>
          </p:nvPr>
        </p:nvSpPr>
        <p:spPr>
          <a:xfrm>
            <a:off x="677334" y="609600"/>
            <a:ext cx="8596668" cy="1320800"/>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rgbClr val="B43512"/>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 name="Google Shape;41;p16"/>
          <p:cNvSpPr txBox="1">
            <a:spLocks noGrp="1"/>
          </p:cNvSpPr>
          <p:nvPr>
            <p:ph type="body" idx="1"/>
          </p:nvPr>
        </p:nvSpPr>
        <p:spPr>
          <a:xfrm>
            <a:off x="677334" y="2160589"/>
            <a:ext cx="8596668" cy="3880773"/>
          </a:xfrm>
          <a:prstGeom prst="rect">
            <a:avLst/>
          </a:prstGeom>
          <a:noFill/>
          <a:ln>
            <a:noFill/>
          </a:ln>
        </p:spPr>
        <p:txBody>
          <a:bodyPr spcFirstLastPara="1" wrap="square" lIns="91425" tIns="45700" rIns="91425" bIns="45700" anchor="t" anchorCtr="0">
            <a:normAutofit/>
          </a:bodyPr>
          <a:lstStyle>
            <a:lvl1pPr marL="457200" lvl="0" indent="-320040" algn="l">
              <a:spcBef>
                <a:spcPts val="1000"/>
              </a:spcBef>
              <a:spcAft>
                <a:spcPts val="0"/>
              </a:spcAft>
              <a:buSzPts val="1440"/>
              <a:buChar char="►"/>
              <a:defRPr/>
            </a:lvl1pPr>
            <a:lvl2pPr marL="914400" lvl="1" indent="-320040" algn="l">
              <a:spcBef>
                <a:spcPts val="1000"/>
              </a:spcBef>
              <a:spcAft>
                <a:spcPts val="0"/>
              </a:spcAft>
              <a:buSzPts val="1440"/>
              <a:buChar char="►"/>
              <a:defRPr/>
            </a:lvl2pPr>
            <a:lvl3pPr marL="1371600" lvl="2" indent="-320039" algn="l">
              <a:spcBef>
                <a:spcPts val="1000"/>
              </a:spcBef>
              <a:spcAft>
                <a:spcPts val="0"/>
              </a:spcAft>
              <a:buSzPts val="1440"/>
              <a:buChar char="►"/>
              <a:defRPr/>
            </a:lvl3pPr>
            <a:lvl4pPr marL="1828800" lvl="3" indent="-320039" algn="l">
              <a:spcBef>
                <a:spcPts val="1000"/>
              </a:spcBef>
              <a:spcAft>
                <a:spcPts val="0"/>
              </a:spcAft>
              <a:buSzPts val="1440"/>
              <a:buChar char="►"/>
              <a:defRPr/>
            </a:lvl4pPr>
            <a:lvl5pPr marL="2286000" lvl="4" indent="-320039" algn="l">
              <a:spcBef>
                <a:spcPts val="1000"/>
              </a:spcBef>
              <a:spcAft>
                <a:spcPts val="0"/>
              </a:spcAft>
              <a:buSzPts val="1440"/>
              <a:buChar char="►"/>
              <a:defRPr/>
            </a:lvl5pPr>
            <a:lvl6pPr marL="2743200" lvl="5" indent="-320039" algn="l">
              <a:spcBef>
                <a:spcPts val="1000"/>
              </a:spcBef>
              <a:spcAft>
                <a:spcPts val="0"/>
              </a:spcAft>
              <a:buSzPts val="1440"/>
              <a:buChar char="►"/>
              <a:defRPr/>
            </a:lvl6pPr>
            <a:lvl7pPr marL="3200400" lvl="6" indent="-320039" algn="l">
              <a:spcBef>
                <a:spcPts val="1000"/>
              </a:spcBef>
              <a:spcAft>
                <a:spcPts val="0"/>
              </a:spcAft>
              <a:buSzPts val="1440"/>
              <a:buChar char="►"/>
              <a:defRPr/>
            </a:lvl7pPr>
            <a:lvl8pPr marL="3657600" lvl="7" indent="-320040" algn="l">
              <a:spcBef>
                <a:spcPts val="1000"/>
              </a:spcBef>
              <a:spcAft>
                <a:spcPts val="0"/>
              </a:spcAft>
              <a:buSzPts val="1440"/>
              <a:buChar char="►"/>
              <a:defRPr/>
            </a:lvl8pPr>
            <a:lvl9pPr marL="4114800" lvl="8" indent="-320040" algn="l">
              <a:spcBef>
                <a:spcPts val="1000"/>
              </a:spcBef>
              <a:spcAft>
                <a:spcPts val="0"/>
              </a:spcAft>
              <a:buSzPts val="1440"/>
              <a:buChar char="►"/>
              <a:defRPr/>
            </a:lvl9pPr>
          </a:lstStyle>
          <a:p>
            <a:endParaRPr/>
          </a:p>
        </p:txBody>
      </p:sp>
      <p:sp>
        <p:nvSpPr>
          <p:cNvPr id="42" name="Google Shape;42;p16"/>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16"/>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4" name="Google Shape;44;p16"/>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SzPts val="900"/>
              <a:buNone/>
              <a:defRPr/>
            </a:lvl1pPr>
            <a:lvl2pPr marL="0" lvl="1" indent="0" algn="r">
              <a:lnSpc>
                <a:spcPct val="100000"/>
              </a:lnSpc>
              <a:spcBef>
                <a:spcPts val="0"/>
              </a:spcBef>
              <a:spcAft>
                <a:spcPts val="0"/>
              </a:spcAft>
              <a:buSzPts val="900"/>
              <a:buNone/>
              <a:defRPr/>
            </a:lvl2pPr>
            <a:lvl3pPr marL="0" lvl="2" indent="0" algn="r">
              <a:lnSpc>
                <a:spcPct val="100000"/>
              </a:lnSpc>
              <a:spcBef>
                <a:spcPts val="0"/>
              </a:spcBef>
              <a:spcAft>
                <a:spcPts val="0"/>
              </a:spcAft>
              <a:buSzPts val="900"/>
              <a:buNone/>
              <a:defRPr/>
            </a:lvl3pPr>
            <a:lvl4pPr marL="0" lvl="3" indent="0" algn="r">
              <a:lnSpc>
                <a:spcPct val="100000"/>
              </a:lnSpc>
              <a:spcBef>
                <a:spcPts val="0"/>
              </a:spcBef>
              <a:spcAft>
                <a:spcPts val="0"/>
              </a:spcAft>
              <a:buSzPts val="900"/>
              <a:buNone/>
              <a:defRPr/>
            </a:lvl4pPr>
            <a:lvl5pPr marL="0" lvl="4" indent="0" algn="r">
              <a:lnSpc>
                <a:spcPct val="100000"/>
              </a:lnSpc>
              <a:spcBef>
                <a:spcPts val="0"/>
              </a:spcBef>
              <a:spcAft>
                <a:spcPts val="0"/>
              </a:spcAft>
              <a:buSzPts val="900"/>
              <a:buNone/>
              <a:defRPr/>
            </a:lvl5pPr>
            <a:lvl6pPr marL="0" lvl="5" indent="0" algn="r">
              <a:lnSpc>
                <a:spcPct val="100000"/>
              </a:lnSpc>
              <a:spcBef>
                <a:spcPts val="0"/>
              </a:spcBef>
              <a:spcAft>
                <a:spcPts val="0"/>
              </a:spcAft>
              <a:buSzPts val="900"/>
              <a:buNone/>
              <a:defRPr/>
            </a:lvl6pPr>
            <a:lvl7pPr marL="0" lvl="6" indent="0" algn="r">
              <a:lnSpc>
                <a:spcPct val="100000"/>
              </a:lnSpc>
              <a:spcBef>
                <a:spcPts val="0"/>
              </a:spcBef>
              <a:spcAft>
                <a:spcPts val="0"/>
              </a:spcAft>
              <a:buSzPts val="900"/>
              <a:buNone/>
              <a:defRPr/>
            </a:lvl7pPr>
            <a:lvl8pPr marL="0" lvl="7" indent="0" algn="r">
              <a:lnSpc>
                <a:spcPct val="100000"/>
              </a:lnSpc>
              <a:spcBef>
                <a:spcPts val="0"/>
              </a:spcBef>
              <a:spcAft>
                <a:spcPts val="0"/>
              </a:spcAft>
              <a:buSzPts val="900"/>
              <a:buNone/>
              <a:defRPr/>
            </a:lvl8pPr>
            <a:lvl9pPr marL="0" lvl="8" indent="0" algn="r">
              <a:lnSpc>
                <a:spcPct val="100000"/>
              </a:lnSpc>
              <a:spcBef>
                <a:spcPts val="0"/>
              </a:spcBef>
              <a:spcAft>
                <a:spcPts val="0"/>
              </a:spcAft>
              <a:buSzPts val="900"/>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5"/>
        <p:cNvGrpSpPr/>
        <p:nvPr/>
      </p:nvGrpSpPr>
      <p:grpSpPr>
        <a:xfrm>
          <a:off x="0" y="0"/>
          <a:ext cx="0" cy="0"/>
          <a:chOff x="0" y="0"/>
          <a:chExt cx="0" cy="0"/>
        </a:xfrm>
      </p:grpSpPr>
      <p:sp>
        <p:nvSpPr>
          <p:cNvPr id="46" name="Google Shape;46;p17"/>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17"/>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17"/>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SzPts val="900"/>
              <a:buNone/>
              <a:defRPr/>
            </a:lvl1pPr>
            <a:lvl2pPr marL="0" lvl="1" indent="0" algn="r">
              <a:lnSpc>
                <a:spcPct val="100000"/>
              </a:lnSpc>
              <a:spcBef>
                <a:spcPts val="0"/>
              </a:spcBef>
              <a:spcAft>
                <a:spcPts val="0"/>
              </a:spcAft>
              <a:buSzPts val="900"/>
              <a:buNone/>
              <a:defRPr/>
            </a:lvl2pPr>
            <a:lvl3pPr marL="0" lvl="2" indent="0" algn="r">
              <a:lnSpc>
                <a:spcPct val="100000"/>
              </a:lnSpc>
              <a:spcBef>
                <a:spcPts val="0"/>
              </a:spcBef>
              <a:spcAft>
                <a:spcPts val="0"/>
              </a:spcAft>
              <a:buSzPts val="900"/>
              <a:buNone/>
              <a:defRPr/>
            </a:lvl3pPr>
            <a:lvl4pPr marL="0" lvl="3" indent="0" algn="r">
              <a:lnSpc>
                <a:spcPct val="100000"/>
              </a:lnSpc>
              <a:spcBef>
                <a:spcPts val="0"/>
              </a:spcBef>
              <a:spcAft>
                <a:spcPts val="0"/>
              </a:spcAft>
              <a:buSzPts val="900"/>
              <a:buNone/>
              <a:defRPr/>
            </a:lvl4pPr>
            <a:lvl5pPr marL="0" lvl="4" indent="0" algn="r">
              <a:lnSpc>
                <a:spcPct val="100000"/>
              </a:lnSpc>
              <a:spcBef>
                <a:spcPts val="0"/>
              </a:spcBef>
              <a:spcAft>
                <a:spcPts val="0"/>
              </a:spcAft>
              <a:buSzPts val="900"/>
              <a:buNone/>
              <a:defRPr/>
            </a:lvl5pPr>
            <a:lvl6pPr marL="0" lvl="5" indent="0" algn="r">
              <a:lnSpc>
                <a:spcPct val="100000"/>
              </a:lnSpc>
              <a:spcBef>
                <a:spcPts val="0"/>
              </a:spcBef>
              <a:spcAft>
                <a:spcPts val="0"/>
              </a:spcAft>
              <a:buSzPts val="900"/>
              <a:buNone/>
              <a:defRPr/>
            </a:lvl6pPr>
            <a:lvl7pPr marL="0" lvl="6" indent="0" algn="r">
              <a:lnSpc>
                <a:spcPct val="100000"/>
              </a:lnSpc>
              <a:spcBef>
                <a:spcPts val="0"/>
              </a:spcBef>
              <a:spcAft>
                <a:spcPts val="0"/>
              </a:spcAft>
              <a:buSzPts val="900"/>
              <a:buNone/>
              <a:defRPr/>
            </a:lvl7pPr>
            <a:lvl8pPr marL="0" lvl="7" indent="0" algn="r">
              <a:lnSpc>
                <a:spcPct val="100000"/>
              </a:lnSpc>
              <a:spcBef>
                <a:spcPts val="0"/>
              </a:spcBef>
              <a:spcAft>
                <a:spcPts val="0"/>
              </a:spcAft>
              <a:buSzPts val="900"/>
              <a:buNone/>
              <a:defRPr/>
            </a:lvl8pPr>
            <a:lvl9pPr marL="0" lvl="8" indent="0" algn="r">
              <a:lnSpc>
                <a:spcPct val="100000"/>
              </a:lnSpc>
              <a:spcBef>
                <a:spcPts val="0"/>
              </a:spcBef>
              <a:spcAft>
                <a:spcPts val="0"/>
              </a:spcAft>
              <a:buSzPts val="900"/>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49"/>
        <p:cNvGrpSpPr/>
        <p:nvPr/>
      </p:nvGrpSpPr>
      <p:grpSpPr>
        <a:xfrm>
          <a:off x="0" y="0"/>
          <a:ext cx="0" cy="0"/>
          <a:chOff x="0" y="0"/>
          <a:chExt cx="0" cy="0"/>
        </a:xfrm>
      </p:grpSpPr>
      <p:sp>
        <p:nvSpPr>
          <p:cNvPr id="50" name="Google Shape;50;p18"/>
          <p:cNvSpPr txBox="1">
            <a:spLocks noGrp="1"/>
          </p:cNvSpPr>
          <p:nvPr>
            <p:ph type="title"/>
          </p:nvPr>
        </p:nvSpPr>
        <p:spPr>
          <a:xfrm>
            <a:off x="677335" y="2700867"/>
            <a:ext cx="8596668" cy="1826581"/>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rgbClr val="B43512"/>
              </a:buClr>
              <a:buSzPts val="4000"/>
              <a:buFont typeface="Trebuchet MS"/>
              <a:buNone/>
              <a:defRPr sz="4000" b="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18"/>
          <p:cNvSpPr txBox="1">
            <a:spLocks noGrp="1"/>
          </p:cNvSpPr>
          <p:nvPr>
            <p:ph type="body" idx="1"/>
          </p:nvPr>
        </p:nvSpPr>
        <p:spPr>
          <a:xfrm>
            <a:off x="677335" y="4527448"/>
            <a:ext cx="8596668" cy="860400"/>
          </a:xfrm>
          <a:prstGeom prst="rect">
            <a:avLst/>
          </a:prstGeom>
          <a:noFill/>
          <a:ln>
            <a:noFill/>
          </a:ln>
        </p:spPr>
        <p:txBody>
          <a:bodyPr spcFirstLastPara="1" wrap="square" lIns="91425" tIns="45700" rIns="91425" bIns="45700" anchor="t" anchorCtr="0">
            <a:normAutofit/>
          </a:bodyPr>
          <a:lstStyle>
            <a:lvl1pPr marL="457200" lvl="0" indent="-228600" algn="l">
              <a:spcBef>
                <a:spcPts val="1000"/>
              </a:spcBef>
              <a:spcAft>
                <a:spcPts val="0"/>
              </a:spcAft>
              <a:buSzPts val="1600"/>
              <a:buNone/>
              <a:defRPr sz="2000">
                <a:solidFill>
                  <a:srgbClr val="7F7F7F"/>
                </a:solidFill>
              </a:defRPr>
            </a:lvl1pPr>
            <a:lvl2pPr marL="914400" lvl="1" indent="-228600" algn="l">
              <a:spcBef>
                <a:spcPts val="1000"/>
              </a:spcBef>
              <a:spcAft>
                <a:spcPts val="0"/>
              </a:spcAft>
              <a:buSzPts val="1440"/>
              <a:buNone/>
              <a:defRPr sz="1800">
                <a:solidFill>
                  <a:srgbClr val="888888"/>
                </a:solidFill>
              </a:defRPr>
            </a:lvl2pPr>
            <a:lvl3pPr marL="1371600" lvl="2" indent="-228600" algn="l">
              <a:spcBef>
                <a:spcPts val="1000"/>
              </a:spcBef>
              <a:spcAft>
                <a:spcPts val="0"/>
              </a:spcAft>
              <a:buSzPts val="1280"/>
              <a:buNone/>
              <a:defRPr sz="1600">
                <a:solidFill>
                  <a:srgbClr val="888888"/>
                </a:solidFill>
              </a:defRPr>
            </a:lvl3pPr>
            <a:lvl4pPr marL="1828800" lvl="3" indent="-228600" algn="l">
              <a:spcBef>
                <a:spcPts val="1000"/>
              </a:spcBef>
              <a:spcAft>
                <a:spcPts val="0"/>
              </a:spcAft>
              <a:buSzPts val="1120"/>
              <a:buNone/>
              <a:defRPr sz="1400">
                <a:solidFill>
                  <a:srgbClr val="888888"/>
                </a:solidFill>
              </a:defRPr>
            </a:lvl4pPr>
            <a:lvl5pPr marL="2286000" lvl="4" indent="-228600" algn="l">
              <a:spcBef>
                <a:spcPts val="1000"/>
              </a:spcBef>
              <a:spcAft>
                <a:spcPts val="0"/>
              </a:spcAft>
              <a:buSzPts val="1120"/>
              <a:buNone/>
              <a:defRPr sz="1400">
                <a:solidFill>
                  <a:srgbClr val="888888"/>
                </a:solidFill>
              </a:defRPr>
            </a:lvl5pPr>
            <a:lvl6pPr marL="2743200" lvl="5" indent="-228600" algn="l">
              <a:spcBef>
                <a:spcPts val="1000"/>
              </a:spcBef>
              <a:spcAft>
                <a:spcPts val="0"/>
              </a:spcAft>
              <a:buSzPts val="1120"/>
              <a:buNone/>
              <a:defRPr sz="1400">
                <a:solidFill>
                  <a:srgbClr val="888888"/>
                </a:solidFill>
              </a:defRPr>
            </a:lvl6pPr>
            <a:lvl7pPr marL="3200400" lvl="6" indent="-228600" algn="l">
              <a:spcBef>
                <a:spcPts val="1000"/>
              </a:spcBef>
              <a:spcAft>
                <a:spcPts val="0"/>
              </a:spcAft>
              <a:buSzPts val="1120"/>
              <a:buNone/>
              <a:defRPr sz="1400">
                <a:solidFill>
                  <a:srgbClr val="888888"/>
                </a:solidFill>
              </a:defRPr>
            </a:lvl7pPr>
            <a:lvl8pPr marL="3657600" lvl="7" indent="-228600" algn="l">
              <a:spcBef>
                <a:spcPts val="1000"/>
              </a:spcBef>
              <a:spcAft>
                <a:spcPts val="0"/>
              </a:spcAft>
              <a:buSzPts val="1120"/>
              <a:buNone/>
              <a:defRPr sz="1400">
                <a:solidFill>
                  <a:srgbClr val="888888"/>
                </a:solidFill>
              </a:defRPr>
            </a:lvl8pPr>
            <a:lvl9pPr marL="4114800" lvl="8" indent="-228600" algn="l">
              <a:spcBef>
                <a:spcPts val="1000"/>
              </a:spcBef>
              <a:spcAft>
                <a:spcPts val="0"/>
              </a:spcAft>
              <a:buSzPts val="1120"/>
              <a:buNone/>
              <a:defRPr sz="1400">
                <a:solidFill>
                  <a:srgbClr val="888888"/>
                </a:solidFill>
              </a:defRPr>
            </a:lvl9pPr>
          </a:lstStyle>
          <a:p>
            <a:endParaRPr/>
          </a:p>
        </p:txBody>
      </p:sp>
      <p:sp>
        <p:nvSpPr>
          <p:cNvPr id="52" name="Google Shape;52;p18"/>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18"/>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4" name="Google Shape;54;p18"/>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SzPts val="900"/>
              <a:buNone/>
              <a:defRPr/>
            </a:lvl1pPr>
            <a:lvl2pPr marL="0" lvl="1" indent="0" algn="r">
              <a:lnSpc>
                <a:spcPct val="100000"/>
              </a:lnSpc>
              <a:spcBef>
                <a:spcPts val="0"/>
              </a:spcBef>
              <a:spcAft>
                <a:spcPts val="0"/>
              </a:spcAft>
              <a:buSzPts val="900"/>
              <a:buNone/>
              <a:defRPr/>
            </a:lvl2pPr>
            <a:lvl3pPr marL="0" lvl="2" indent="0" algn="r">
              <a:lnSpc>
                <a:spcPct val="100000"/>
              </a:lnSpc>
              <a:spcBef>
                <a:spcPts val="0"/>
              </a:spcBef>
              <a:spcAft>
                <a:spcPts val="0"/>
              </a:spcAft>
              <a:buSzPts val="900"/>
              <a:buNone/>
              <a:defRPr/>
            </a:lvl3pPr>
            <a:lvl4pPr marL="0" lvl="3" indent="0" algn="r">
              <a:lnSpc>
                <a:spcPct val="100000"/>
              </a:lnSpc>
              <a:spcBef>
                <a:spcPts val="0"/>
              </a:spcBef>
              <a:spcAft>
                <a:spcPts val="0"/>
              </a:spcAft>
              <a:buSzPts val="900"/>
              <a:buNone/>
              <a:defRPr/>
            </a:lvl4pPr>
            <a:lvl5pPr marL="0" lvl="4" indent="0" algn="r">
              <a:lnSpc>
                <a:spcPct val="100000"/>
              </a:lnSpc>
              <a:spcBef>
                <a:spcPts val="0"/>
              </a:spcBef>
              <a:spcAft>
                <a:spcPts val="0"/>
              </a:spcAft>
              <a:buSzPts val="900"/>
              <a:buNone/>
              <a:defRPr/>
            </a:lvl5pPr>
            <a:lvl6pPr marL="0" lvl="5" indent="0" algn="r">
              <a:lnSpc>
                <a:spcPct val="100000"/>
              </a:lnSpc>
              <a:spcBef>
                <a:spcPts val="0"/>
              </a:spcBef>
              <a:spcAft>
                <a:spcPts val="0"/>
              </a:spcAft>
              <a:buSzPts val="900"/>
              <a:buNone/>
              <a:defRPr/>
            </a:lvl6pPr>
            <a:lvl7pPr marL="0" lvl="6" indent="0" algn="r">
              <a:lnSpc>
                <a:spcPct val="100000"/>
              </a:lnSpc>
              <a:spcBef>
                <a:spcPts val="0"/>
              </a:spcBef>
              <a:spcAft>
                <a:spcPts val="0"/>
              </a:spcAft>
              <a:buSzPts val="900"/>
              <a:buNone/>
              <a:defRPr/>
            </a:lvl7pPr>
            <a:lvl8pPr marL="0" lvl="7" indent="0" algn="r">
              <a:lnSpc>
                <a:spcPct val="100000"/>
              </a:lnSpc>
              <a:spcBef>
                <a:spcPts val="0"/>
              </a:spcBef>
              <a:spcAft>
                <a:spcPts val="0"/>
              </a:spcAft>
              <a:buSzPts val="900"/>
              <a:buNone/>
              <a:defRPr/>
            </a:lvl8pPr>
            <a:lvl9pPr marL="0" lvl="8" indent="0" algn="r">
              <a:lnSpc>
                <a:spcPct val="100000"/>
              </a:lnSpc>
              <a:spcBef>
                <a:spcPts val="0"/>
              </a:spcBef>
              <a:spcAft>
                <a:spcPts val="0"/>
              </a:spcAft>
              <a:buSzPts val="900"/>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55"/>
        <p:cNvGrpSpPr/>
        <p:nvPr/>
      </p:nvGrpSpPr>
      <p:grpSpPr>
        <a:xfrm>
          <a:off x="0" y="0"/>
          <a:ext cx="0" cy="0"/>
          <a:chOff x="0" y="0"/>
          <a:chExt cx="0" cy="0"/>
        </a:xfrm>
      </p:grpSpPr>
      <p:sp>
        <p:nvSpPr>
          <p:cNvPr id="56" name="Google Shape;56;p19"/>
          <p:cNvSpPr txBox="1">
            <a:spLocks noGrp="1"/>
          </p:cNvSpPr>
          <p:nvPr>
            <p:ph type="title"/>
          </p:nvPr>
        </p:nvSpPr>
        <p:spPr>
          <a:xfrm>
            <a:off x="677334" y="609600"/>
            <a:ext cx="8596668" cy="1320800"/>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rgbClr val="B43512"/>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9"/>
          <p:cNvSpPr txBox="1">
            <a:spLocks noGrp="1"/>
          </p:cNvSpPr>
          <p:nvPr>
            <p:ph type="body" idx="1"/>
          </p:nvPr>
        </p:nvSpPr>
        <p:spPr>
          <a:xfrm>
            <a:off x="677334" y="2160589"/>
            <a:ext cx="4184035" cy="3880772"/>
          </a:xfrm>
          <a:prstGeom prst="rect">
            <a:avLst/>
          </a:prstGeom>
          <a:noFill/>
          <a:ln>
            <a:noFill/>
          </a:ln>
        </p:spPr>
        <p:txBody>
          <a:bodyPr spcFirstLastPara="1" wrap="square" lIns="91425" tIns="45700" rIns="91425" bIns="45700" anchor="t" anchorCtr="0">
            <a:normAutofit/>
          </a:bodyPr>
          <a:lstStyle>
            <a:lvl1pPr marL="457200" lvl="0" indent="-320040" algn="l">
              <a:spcBef>
                <a:spcPts val="1000"/>
              </a:spcBef>
              <a:spcAft>
                <a:spcPts val="0"/>
              </a:spcAft>
              <a:buSzPts val="1440"/>
              <a:buChar char="►"/>
              <a:defRPr/>
            </a:lvl1pPr>
            <a:lvl2pPr marL="914400" lvl="1" indent="-320040" algn="l">
              <a:spcBef>
                <a:spcPts val="1000"/>
              </a:spcBef>
              <a:spcAft>
                <a:spcPts val="0"/>
              </a:spcAft>
              <a:buSzPts val="1440"/>
              <a:buChar char="►"/>
              <a:defRPr/>
            </a:lvl2pPr>
            <a:lvl3pPr marL="1371600" lvl="2" indent="-320039" algn="l">
              <a:spcBef>
                <a:spcPts val="1000"/>
              </a:spcBef>
              <a:spcAft>
                <a:spcPts val="0"/>
              </a:spcAft>
              <a:buSzPts val="1440"/>
              <a:buChar char="►"/>
              <a:defRPr/>
            </a:lvl3pPr>
            <a:lvl4pPr marL="1828800" lvl="3" indent="-320039" algn="l">
              <a:spcBef>
                <a:spcPts val="1000"/>
              </a:spcBef>
              <a:spcAft>
                <a:spcPts val="0"/>
              </a:spcAft>
              <a:buSzPts val="1440"/>
              <a:buChar char="►"/>
              <a:defRPr/>
            </a:lvl4pPr>
            <a:lvl5pPr marL="2286000" lvl="4" indent="-320039" algn="l">
              <a:spcBef>
                <a:spcPts val="1000"/>
              </a:spcBef>
              <a:spcAft>
                <a:spcPts val="0"/>
              </a:spcAft>
              <a:buSzPts val="1440"/>
              <a:buChar char="►"/>
              <a:defRPr/>
            </a:lvl5pPr>
            <a:lvl6pPr marL="2743200" lvl="5" indent="-320039" algn="l">
              <a:spcBef>
                <a:spcPts val="1000"/>
              </a:spcBef>
              <a:spcAft>
                <a:spcPts val="0"/>
              </a:spcAft>
              <a:buSzPts val="1440"/>
              <a:buChar char="►"/>
              <a:defRPr/>
            </a:lvl6pPr>
            <a:lvl7pPr marL="3200400" lvl="6" indent="-320039" algn="l">
              <a:spcBef>
                <a:spcPts val="1000"/>
              </a:spcBef>
              <a:spcAft>
                <a:spcPts val="0"/>
              </a:spcAft>
              <a:buSzPts val="1440"/>
              <a:buChar char="►"/>
              <a:defRPr/>
            </a:lvl7pPr>
            <a:lvl8pPr marL="3657600" lvl="7" indent="-320040" algn="l">
              <a:spcBef>
                <a:spcPts val="1000"/>
              </a:spcBef>
              <a:spcAft>
                <a:spcPts val="0"/>
              </a:spcAft>
              <a:buSzPts val="1440"/>
              <a:buChar char="►"/>
              <a:defRPr/>
            </a:lvl8pPr>
            <a:lvl9pPr marL="4114800" lvl="8" indent="-320040" algn="l">
              <a:spcBef>
                <a:spcPts val="1000"/>
              </a:spcBef>
              <a:spcAft>
                <a:spcPts val="0"/>
              </a:spcAft>
              <a:buSzPts val="1440"/>
              <a:buChar char="►"/>
              <a:defRPr/>
            </a:lvl9pPr>
          </a:lstStyle>
          <a:p>
            <a:endParaRPr/>
          </a:p>
        </p:txBody>
      </p:sp>
      <p:sp>
        <p:nvSpPr>
          <p:cNvPr id="58" name="Google Shape;58;p19"/>
          <p:cNvSpPr txBox="1">
            <a:spLocks noGrp="1"/>
          </p:cNvSpPr>
          <p:nvPr>
            <p:ph type="body" idx="2"/>
          </p:nvPr>
        </p:nvSpPr>
        <p:spPr>
          <a:xfrm>
            <a:off x="5089970" y="2160589"/>
            <a:ext cx="4184034" cy="3880773"/>
          </a:xfrm>
          <a:prstGeom prst="rect">
            <a:avLst/>
          </a:prstGeom>
          <a:noFill/>
          <a:ln>
            <a:noFill/>
          </a:ln>
        </p:spPr>
        <p:txBody>
          <a:bodyPr spcFirstLastPara="1" wrap="square" lIns="91425" tIns="45700" rIns="91425" bIns="45700" anchor="t" anchorCtr="0">
            <a:normAutofit/>
          </a:bodyPr>
          <a:lstStyle>
            <a:lvl1pPr marL="457200" lvl="0" indent="-320040" algn="l">
              <a:spcBef>
                <a:spcPts val="1000"/>
              </a:spcBef>
              <a:spcAft>
                <a:spcPts val="0"/>
              </a:spcAft>
              <a:buSzPts val="1440"/>
              <a:buChar char="►"/>
              <a:defRPr/>
            </a:lvl1pPr>
            <a:lvl2pPr marL="914400" lvl="1" indent="-320040" algn="l">
              <a:spcBef>
                <a:spcPts val="1000"/>
              </a:spcBef>
              <a:spcAft>
                <a:spcPts val="0"/>
              </a:spcAft>
              <a:buSzPts val="1440"/>
              <a:buChar char="►"/>
              <a:defRPr/>
            </a:lvl2pPr>
            <a:lvl3pPr marL="1371600" lvl="2" indent="-320039" algn="l">
              <a:spcBef>
                <a:spcPts val="1000"/>
              </a:spcBef>
              <a:spcAft>
                <a:spcPts val="0"/>
              </a:spcAft>
              <a:buSzPts val="1440"/>
              <a:buChar char="►"/>
              <a:defRPr/>
            </a:lvl3pPr>
            <a:lvl4pPr marL="1828800" lvl="3" indent="-320039" algn="l">
              <a:spcBef>
                <a:spcPts val="1000"/>
              </a:spcBef>
              <a:spcAft>
                <a:spcPts val="0"/>
              </a:spcAft>
              <a:buSzPts val="1440"/>
              <a:buChar char="►"/>
              <a:defRPr/>
            </a:lvl4pPr>
            <a:lvl5pPr marL="2286000" lvl="4" indent="-320039" algn="l">
              <a:spcBef>
                <a:spcPts val="1000"/>
              </a:spcBef>
              <a:spcAft>
                <a:spcPts val="0"/>
              </a:spcAft>
              <a:buSzPts val="1440"/>
              <a:buChar char="►"/>
              <a:defRPr/>
            </a:lvl5pPr>
            <a:lvl6pPr marL="2743200" lvl="5" indent="-320039" algn="l">
              <a:spcBef>
                <a:spcPts val="1000"/>
              </a:spcBef>
              <a:spcAft>
                <a:spcPts val="0"/>
              </a:spcAft>
              <a:buSzPts val="1440"/>
              <a:buChar char="►"/>
              <a:defRPr/>
            </a:lvl6pPr>
            <a:lvl7pPr marL="3200400" lvl="6" indent="-320039" algn="l">
              <a:spcBef>
                <a:spcPts val="1000"/>
              </a:spcBef>
              <a:spcAft>
                <a:spcPts val="0"/>
              </a:spcAft>
              <a:buSzPts val="1440"/>
              <a:buChar char="►"/>
              <a:defRPr/>
            </a:lvl7pPr>
            <a:lvl8pPr marL="3657600" lvl="7" indent="-320040" algn="l">
              <a:spcBef>
                <a:spcPts val="1000"/>
              </a:spcBef>
              <a:spcAft>
                <a:spcPts val="0"/>
              </a:spcAft>
              <a:buSzPts val="1440"/>
              <a:buChar char="►"/>
              <a:defRPr/>
            </a:lvl8pPr>
            <a:lvl9pPr marL="4114800" lvl="8" indent="-320040" algn="l">
              <a:spcBef>
                <a:spcPts val="1000"/>
              </a:spcBef>
              <a:spcAft>
                <a:spcPts val="0"/>
              </a:spcAft>
              <a:buSzPts val="1440"/>
              <a:buChar char="►"/>
              <a:defRPr/>
            </a:lvl9pPr>
          </a:lstStyle>
          <a:p>
            <a:endParaRPr/>
          </a:p>
        </p:txBody>
      </p:sp>
      <p:sp>
        <p:nvSpPr>
          <p:cNvPr id="59" name="Google Shape;59;p19"/>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9"/>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p19"/>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SzPts val="900"/>
              <a:buNone/>
              <a:defRPr/>
            </a:lvl1pPr>
            <a:lvl2pPr marL="0" lvl="1" indent="0" algn="r">
              <a:lnSpc>
                <a:spcPct val="100000"/>
              </a:lnSpc>
              <a:spcBef>
                <a:spcPts val="0"/>
              </a:spcBef>
              <a:spcAft>
                <a:spcPts val="0"/>
              </a:spcAft>
              <a:buSzPts val="900"/>
              <a:buNone/>
              <a:defRPr/>
            </a:lvl2pPr>
            <a:lvl3pPr marL="0" lvl="2" indent="0" algn="r">
              <a:lnSpc>
                <a:spcPct val="100000"/>
              </a:lnSpc>
              <a:spcBef>
                <a:spcPts val="0"/>
              </a:spcBef>
              <a:spcAft>
                <a:spcPts val="0"/>
              </a:spcAft>
              <a:buSzPts val="900"/>
              <a:buNone/>
              <a:defRPr/>
            </a:lvl3pPr>
            <a:lvl4pPr marL="0" lvl="3" indent="0" algn="r">
              <a:lnSpc>
                <a:spcPct val="100000"/>
              </a:lnSpc>
              <a:spcBef>
                <a:spcPts val="0"/>
              </a:spcBef>
              <a:spcAft>
                <a:spcPts val="0"/>
              </a:spcAft>
              <a:buSzPts val="900"/>
              <a:buNone/>
              <a:defRPr/>
            </a:lvl4pPr>
            <a:lvl5pPr marL="0" lvl="4" indent="0" algn="r">
              <a:lnSpc>
                <a:spcPct val="100000"/>
              </a:lnSpc>
              <a:spcBef>
                <a:spcPts val="0"/>
              </a:spcBef>
              <a:spcAft>
                <a:spcPts val="0"/>
              </a:spcAft>
              <a:buSzPts val="900"/>
              <a:buNone/>
              <a:defRPr/>
            </a:lvl5pPr>
            <a:lvl6pPr marL="0" lvl="5" indent="0" algn="r">
              <a:lnSpc>
                <a:spcPct val="100000"/>
              </a:lnSpc>
              <a:spcBef>
                <a:spcPts val="0"/>
              </a:spcBef>
              <a:spcAft>
                <a:spcPts val="0"/>
              </a:spcAft>
              <a:buSzPts val="900"/>
              <a:buNone/>
              <a:defRPr/>
            </a:lvl6pPr>
            <a:lvl7pPr marL="0" lvl="6" indent="0" algn="r">
              <a:lnSpc>
                <a:spcPct val="100000"/>
              </a:lnSpc>
              <a:spcBef>
                <a:spcPts val="0"/>
              </a:spcBef>
              <a:spcAft>
                <a:spcPts val="0"/>
              </a:spcAft>
              <a:buSzPts val="900"/>
              <a:buNone/>
              <a:defRPr/>
            </a:lvl7pPr>
            <a:lvl8pPr marL="0" lvl="7" indent="0" algn="r">
              <a:lnSpc>
                <a:spcPct val="100000"/>
              </a:lnSpc>
              <a:spcBef>
                <a:spcPts val="0"/>
              </a:spcBef>
              <a:spcAft>
                <a:spcPts val="0"/>
              </a:spcAft>
              <a:buSzPts val="900"/>
              <a:buNone/>
              <a:defRPr/>
            </a:lvl8pPr>
            <a:lvl9pPr marL="0" lvl="8" indent="0" algn="r">
              <a:lnSpc>
                <a:spcPct val="100000"/>
              </a:lnSpc>
              <a:spcBef>
                <a:spcPts val="0"/>
              </a:spcBef>
              <a:spcAft>
                <a:spcPts val="0"/>
              </a:spcAft>
              <a:buSzPts val="900"/>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62"/>
        <p:cNvGrpSpPr/>
        <p:nvPr/>
      </p:nvGrpSpPr>
      <p:grpSpPr>
        <a:xfrm>
          <a:off x="0" y="0"/>
          <a:ext cx="0" cy="0"/>
          <a:chOff x="0" y="0"/>
          <a:chExt cx="0" cy="0"/>
        </a:xfrm>
      </p:grpSpPr>
      <p:sp>
        <p:nvSpPr>
          <p:cNvPr id="63" name="Google Shape;63;p20"/>
          <p:cNvSpPr txBox="1">
            <a:spLocks noGrp="1"/>
          </p:cNvSpPr>
          <p:nvPr>
            <p:ph type="title"/>
          </p:nvPr>
        </p:nvSpPr>
        <p:spPr>
          <a:xfrm>
            <a:off x="677334" y="609600"/>
            <a:ext cx="8596668" cy="1320800"/>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rgbClr val="B43512"/>
              </a:buClr>
              <a:buSzPts val="3600"/>
              <a:buFont typeface="Trebuchet MS"/>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20"/>
          <p:cNvSpPr txBox="1">
            <a:spLocks noGrp="1"/>
          </p:cNvSpPr>
          <p:nvPr>
            <p:ph type="body" idx="1"/>
          </p:nvPr>
        </p:nvSpPr>
        <p:spPr>
          <a:xfrm>
            <a:off x="675745" y="2160983"/>
            <a:ext cx="4185623" cy="576262"/>
          </a:xfrm>
          <a:prstGeom prst="rect">
            <a:avLst/>
          </a:prstGeom>
          <a:noFill/>
          <a:ln>
            <a:noFill/>
          </a:ln>
        </p:spPr>
        <p:txBody>
          <a:bodyPr spcFirstLastPara="1" wrap="square" lIns="91425" tIns="45700" rIns="91425" bIns="45700" anchor="b" anchorCtr="0">
            <a:noAutofit/>
          </a:bodyPr>
          <a:lstStyle>
            <a:lvl1pPr marL="457200" lvl="0" indent="-228600" algn="l">
              <a:spcBef>
                <a:spcPts val="1000"/>
              </a:spcBef>
              <a:spcAft>
                <a:spcPts val="0"/>
              </a:spcAft>
              <a:buSzPts val="1920"/>
              <a:buNone/>
              <a:defRPr sz="2400" b="0"/>
            </a:lvl1pPr>
            <a:lvl2pPr marL="914400" lvl="1" indent="-228600" algn="l">
              <a:spcBef>
                <a:spcPts val="1000"/>
              </a:spcBef>
              <a:spcAft>
                <a:spcPts val="0"/>
              </a:spcAft>
              <a:buSzPts val="1600"/>
              <a:buNone/>
              <a:defRPr sz="2000" b="1"/>
            </a:lvl2pPr>
            <a:lvl3pPr marL="1371600" lvl="2" indent="-228600" algn="l">
              <a:spcBef>
                <a:spcPts val="1000"/>
              </a:spcBef>
              <a:spcAft>
                <a:spcPts val="0"/>
              </a:spcAft>
              <a:buSzPts val="1440"/>
              <a:buNone/>
              <a:defRPr sz="1800" b="1"/>
            </a:lvl3pPr>
            <a:lvl4pPr marL="1828800" lvl="3" indent="-228600" algn="l">
              <a:spcBef>
                <a:spcPts val="1000"/>
              </a:spcBef>
              <a:spcAft>
                <a:spcPts val="0"/>
              </a:spcAft>
              <a:buSzPts val="1280"/>
              <a:buNone/>
              <a:defRPr sz="1600" b="1"/>
            </a:lvl4pPr>
            <a:lvl5pPr marL="2286000" lvl="4" indent="-228600" algn="l">
              <a:spcBef>
                <a:spcPts val="1000"/>
              </a:spcBef>
              <a:spcAft>
                <a:spcPts val="0"/>
              </a:spcAft>
              <a:buSzPts val="1280"/>
              <a:buNone/>
              <a:defRPr sz="1600" b="1"/>
            </a:lvl5pPr>
            <a:lvl6pPr marL="2743200" lvl="5" indent="-228600" algn="l">
              <a:spcBef>
                <a:spcPts val="1000"/>
              </a:spcBef>
              <a:spcAft>
                <a:spcPts val="0"/>
              </a:spcAft>
              <a:buSzPts val="1280"/>
              <a:buNone/>
              <a:defRPr sz="1600" b="1"/>
            </a:lvl6pPr>
            <a:lvl7pPr marL="3200400" lvl="6" indent="-228600" algn="l">
              <a:spcBef>
                <a:spcPts val="1000"/>
              </a:spcBef>
              <a:spcAft>
                <a:spcPts val="0"/>
              </a:spcAft>
              <a:buSzPts val="1280"/>
              <a:buNone/>
              <a:defRPr sz="1600" b="1"/>
            </a:lvl7pPr>
            <a:lvl8pPr marL="3657600" lvl="7" indent="-228600" algn="l">
              <a:spcBef>
                <a:spcPts val="1000"/>
              </a:spcBef>
              <a:spcAft>
                <a:spcPts val="0"/>
              </a:spcAft>
              <a:buSzPts val="1280"/>
              <a:buNone/>
              <a:defRPr sz="1600" b="1"/>
            </a:lvl8pPr>
            <a:lvl9pPr marL="4114800" lvl="8" indent="-228600" algn="l">
              <a:spcBef>
                <a:spcPts val="1000"/>
              </a:spcBef>
              <a:spcAft>
                <a:spcPts val="0"/>
              </a:spcAft>
              <a:buSzPts val="1280"/>
              <a:buNone/>
              <a:defRPr sz="1600" b="1"/>
            </a:lvl9pPr>
          </a:lstStyle>
          <a:p>
            <a:endParaRPr/>
          </a:p>
        </p:txBody>
      </p:sp>
      <p:sp>
        <p:nvSpPr>
          <p:cNvPr id="65" name="Google Shape;65;p20"/>
          <p:cNvSpPr txBox="1">
            <a:spLocks noGrp="1"/>
          </p:cNvSpPr>
          <p:nvPr>
            <p:ph type="body" idx="2"/>
          </p:nvPr>
        </p:nvSpPr>
        <p:spPr>
          <a:xfrm>
            <a:off x="675745" y="2737245"/>
            <a:ext cx="4185623" cy="3304117"/>
          </a:xfrm>
          <a:prstGeom prst="rect">
            <a:avLst/>
          </a:prstGeom>
          <a:noFill/>
          <a:ln>
            <a:noFill/>
          </a:ln>
        </p:spPr>
        <p:txBody>
          <a:bodyPr spcFirstLastPara="1" wrap="square" lIns="91425" tIns="45700" rIns="91425" bIns="45700" anchor="t" anchorCtr="0">
            <a:normAutofit/>
          </a:bodyPr>
          <a:lstStyle>
            <a:lvl1pPr marL="457200" lvl="0" indent="-320040" algn="l">
              <a:spcBef>
                <a:spcPts val="1000"/>
              </a:spcBef>
              <a:spcAft>
                <a:spcPts val="0"/>
              </a:spcAft>
              <a:buSzPts val="1440"/>
              <a:buChar char="►"/>
              <a:defRPr/>
            </a:lvl1pPr>
            <a:lvl2pPr marL="914400" lvl="1" indent="-320040" algn="l">
              <a:spcBef>
                <a:spcPts val="1000"/>
              </a:spcBef>
              <a:spcAft>
                <a:spcPts val="0"/>
              </a:spcAft>
              <a:buSzPts val="1440"/>
              <a:buChar char="►"/>
              <a:defRPr/>
            </a:lvl2pPr>
            <a:lvl3pPr marL="1371600" lvl="2" indent="-320039" algn="l">
              <a:spcBef>
                <a:spcPts val="1000"/>
              </a:spcBef>
              <a:spcAft>
                <a:spcPts val="0"/>
              </a:spcAft>
              <a:buSzPts val="1440"/>
              <a:buChar char="►"/>
              <a:defRPr/>
            </a:lvl3pPr>
            <a:lvl4pPr marL="1828800" lvl="3" indent="-320039" algn="l">
              <a:spcBef>
                <a:spcPts val="1000"/>
              </a:spcBef>
              <a:spcAft>
                <a:spcPts val="0"/>
              </a:spcAft>
              <a:buSzPts val="1440"/>
              <a:buChar char="►"/>
              <a:defRPr/>
            </a:lvl4pPr>
            <a:lvl5pPr marL="2286000" lvl="4" indent="-320039" algn="l">
              <a:spcBef>
                <a:spcPts val="1000"/>
              </a:spcBef>
              <a:spcAft>
                <a:spcPts val="0"/>
              </a:spcAft>
              <a:buSzPts val="1440"/>
              <a:buChar char="►"/>
              <a:defRPr/>
            </a:lvl5pPr>
            <a:lvl6pPr marL="2743200" lvl="5" indent="-320039" algn="l">
              <a:spcBef>
                <a:spcPts val="1000"/>
              </a:spcBef>
              <a:spcAft>
                <a:spcPts val="0"/>
              </a:spcAft>
              <a:buSzPts val="1440"/>
              <a:buChar char="►"/>
              <a:defRPr/>
            </a:lvl6pPr>
            <a:lvl7pPr marL="3200400" lvl="6" indent="-320039" algn="l">
              <a:spcBef>
                <a:spcPts val="1000"/>
              </a:spcBef>
              <a:spcAft>
                <a:spcPts val="0"/>
              </a:spcAft>
              <a:buSzPts val="1440"/>
              <a:buChar char="►"/>
              <a:defRPr/>
            </a:lvl7pPr>
            <a:lvl8pPr marL="3657600" lvl="7" indent="-320040" algn="l">
              <a:spcBef>
                <a:spcPts val="1000"/>
              </a:spcBef>
              <a:spcAft>
                <a:spcPts val="0"/>
              </a:spcAft>
              <a:buSzPts val="1440"/>
              <a:buChar char="►"/>
              <a:defRPr/>
            </a:lvl8pPr>
            <a:lvl9pPr marL="4114800" lvl="8" indent="-320040" algn="l">
              <a:spcBef>
                <a:spcPts val="1000"/>
              </a:spcBef>
              <a:spcAft>
                <a:spcPts val="0"/>
              </a:spcAft>
              <a:buSzPts val="1440"/>
              <a:buChar char="►"/>
              <a:defRPr/>
            </a:lvl9pPr>
          </a:lstStyle>
          <a:p>
            <a:endParaRPr/>
          </a:p>
        </p:txBody>
      </p:sp>
      <p:sp>
        <p:nvSpPr>
          <p:cNvPr id="66" name="Google Shape;66;p20"/>
          <p:cNvSpPr txBox="1">
            <a:spLocks noGrp="1"/>
          </p:cNvSpPr>
          <p:nvPr>
            <p:ph type="body" idx="3"/>
          </p:nvPr>
        </p:nvSpPr>
        <p:spPr>
          <a:xfrm>
            <a:off x="5088383" y="2160983"/>
            <a:ext cx="4185618" cy="576262"/>
          </a:xfrm>
          <a:prstGeom prst="rect">
            <a:avLst/>
          </a:prstGeom>
          <a:noFill/>
          <a:ln>
            <a:noFill/>
          </a:ln>
        </p:spPr>
        <p:txBody>
          <a:bodyPr spcFirstLastPara="1" wrap="square" lIns="91425" tIns="45700" rIns="91425" bIns="45700" anchor="b" anchorCtr="0">
            <a:noAutofit/>
          </a:bodyPr>
          <a:lstStyle>
            <a:lvl1pPr marL="457200" lvl="0" indent="-228600" algn="l">
              <a:spcBef>
                <a:spcPts val="1000"/>
              </a:spcBef>
              <a:spcAft>
                <a:spcPts val="0"/>
              </a:spcAft>
              <a:buSzPts val="1920"/>
              <a:buNone/>
              <a:defRPr sz="2400" b="0"/>
            </a:lvl1pPr>
            <a:lvl2pPr marL="914400" lvl="1" indent="-228600" algn="l">
              <a:spcBef>
                <a:spcPts val="1000"/>
              </a:spcBef>
              <a:spcAft>
                <a:spcPts val="0"/>
              </a:spcAft>
              <a:buSzPts val="1600"/>
              <a:buNone/>
              <a:defRPr sz="2000" b="1"/>
            </a:lvl2pPr>
            <a:lvl3pPr marL="1371600" lvl="2" indent="-228600" algn="l">
              <a:spcBef>
                <a:spcPts val="1000"/>
              </a:spcBef>
              <a:spcAft>
                <a:spcPts val="0"/>
              </a:spcAft>
              <a:buSzPts val="1440"/>
              <a:buNone/>
              <a:defRPr sz="1800" b="1"/>
            </a:lvl3pPr>
            <a:lvl4pPr marL="1828800" lvl="3" indent="-228600" algn="l">
              <a:spcBef>
                <a:spcPts val="1000"/>
              </a:spcBef>
              <a:spcAft>
                <a:spcPts val="0"/>
              </a:spcAft>
              <a:buSzPts val="1280"/>
              <a:buNone/>
              <a:defRPr sz="1600" b="1"/>
            </a:lvl4pPr>
            <a:lvl5pPr marL="2286000" lvl="4" indent="-228600" algn="l">
              <a:spcBef>
                <a:spcPts val="1000"/>
              </a:spcBef>
              <a:spcAft>
                <a:spcPts val="0"/>
              </a:spcAft>
              <a:buSzPts val="1280"/>
              <a:buNone/>
              <a:defRPr sz="1600" b="1"/>
            </a:lvl5pPr>
            <a:lvl6pPr marL="2743200" lvl="5" indent="-228600" algn="l">
              <a:spcBef>
                <a:spcPts val="1000"/>
              </a:spcBef>
              <a:spcAft>
                <a:spcPts val="0"/>
              </a:spcAft>
              <a:buSzPts val="1280"/>
              <a:buNone/>
              <a:defRPr sz="1600" b="1"/>
            </a:lvl6pPr>
            <a:lvl7pPr marL="3200400" lvl="6" indent="-228600" algn="l">
              <a:spcBef>
                <a:spcPts val="1000"/>
              </a:spcBef>
              <a:spcAft>
                <a:spcPts val="0"/>
              </a:spcAft>
              <a:buSzPts val="1280"/>
              <a:buNone/>
              <a:defRPr sz="1600" b="1"/>
            </a:lvl7pPr>
            <a:lvl8pPr marL="3657600" lvl="7" indent="-228600" algn="l">
              <a:spcBef>
                <a:spcPts val="1000"/>
              </a:spcBef>
              <a:spcAft>
                <a:spcPts val="0"/>
              </a:spcAft>
              <a:buSzPts val="1280"/>
              <a:buNone/>
              <a:defRPr sz="1600" b="1"/>
            </a:lvl8pPr>
            <a:lvl9pPr marL="4114800" lvl="8" indent="-228600" algn="l">
              <a:spcBef>
                <a:spcPts val="1000"/>
              </a:spcBef>
              <a:spcAft>
                <a:spcPts val="0"/>
              </a:spcAft>
              <a:buSzPts val="1280"/>
              <a:buNone/>
              <a:defRPr sz="1600" b="1"/>
            </a:lvl9pPr>
          </a:lstStyle>
          <a:p>
            <a:endParaRPr/>
          </a:p>
        </p:txBody>
      </p:sp>
      <p:sp>
        <p:nvSpPr>
          <p:cNvPr id="67" name="Google Shape;67;p20"/>
          <p:cNvSpPr txBox="1">
            <a:spLocks noGrp="1"/>
          </p:cNvSpPr>
          <p:nvPr>
            <p:ph type="body" idx="4"/>
          </p:nvPr>
        </p:nvSpPr>
        <p:spPr>
          <a:xfrm>
            <a:off x="5088384" y="2737245"/>
            <a:ext cx="4185617" cy="3304117"/>
          </a:xfrm>
          <a:prstGeom prst="rect">
            <a:avLst/>
          </a:prstGeom>
          <a:noFill/>
          <a:ln>
            <a:noFill/>
          </a:ln>
        </p:spPr>
        <p:txBody>
          <a:bodyPr spcFirstLastPara="1" wrap="square" lIns="91425" tIns="45700" rIns="91425" bIns="45700" anchor="t" anchorCtr="0">
            <a:normAutofit/>
          </a:bodyPr>
          <a:lstStyle>
            <a:lvl1pPr marL="457200" lvl="0" indent="-320040" algn="l">
              <a:spcBef>
                <a:spcPts val="1000"/>
              </a:spcBef>
              <a:spcAft>
                <a:spcPts val="0"/>
              </a:spcAft>
              <a:buSzPts val="1440"/>
              <a:buChar char="►"/>
              <a:defRPr/>
            </a:lvl1pPr>
            <a:lvl2pPr marL="914400" lvl="1" indent="-320040" algn="l">
              <a:spcBef>
                <a:spcPts val="1000"/>
              </a:spcBef>
              <a:spcAft>
                <a:spcPts val="0"/>
              </a:spcAft>
              <a:buSzPts val="1440"/>
              <a:buChar char="►"/>
              <a:defRPr/>
            </a:lvl2pPr>
            <a:lvl3pPr marL="1371600" lvl="2" indent="-320039" algn="l">
              <a:spcBef>
                <a:spcPts val="1000"/>
              </a:spcBef>
              <a:spcAft>
                <a:spcPts val="0"/>
              </a:spcAft>
              <a:buSzPts val="1440"/>
              <a:buChar char="►"/>
              <a:defRPr/>
            </a:lvl3pPr>
            <a:lvl4pPr marL="1828800" lvl="3" indent="-320039" algn="l">
              <a:spcBef>
                <a:spcPts val="1000"/>
              </a:spcBef>
              <a:spcAft>
                <a:spcPts val="0"/>
              </a:spcAft>
              <a:buSzPts val="1440"/>
              <a:buChar char="►"/>
              <a:defRPr/>
            </a:lvl4pPr>
            <a:lvl5pPr marL="2286000" lvl="4" indent="-320039" algn="l">
              <a:spcBef>
                <a:spcPts val="1000"/>
              </a:spcBef>
              <a:spcAft>
                <a:spcPts val="0"/>
              </a:spcAft>
              <a:buSzPts val="1440"/>
              <a:buChar char="►"/>
              <a:defRPr/>
            </a:lvl5pPr>
            <a:lvl6pPr marL="2743200" lvl="5" indent="-320039" algn="l">
              <a:spcBef>
                <a:spcPts val="1000"/>
              </a:spcBef>
              <a:spcAft>
                <a:spcPts val="0"/>
              </a:spcAft>
              <a:buSzPts val="1440"/>
              <a:buChar char="►"/>
              <a:defRPr/>
            </a:lvl6pPr>
            <a:lvl7pPr marL="3200400" lvl="6" indent="-320039" algn="l">
              <a:spcBef>
                <a:spcPts val="1000"/>
              </a:spcBef>
              <a:spcAft>
                <a:spcPts val="0"/>
              </a:spcAft>
              <a:buSzPts val="1440"/>
              <a:buChar char="►"/>
              <a:defRPr/>
            </a:lvl7pPr>
            <a:lvl8pPr marL="3657600" lvl="7" indent="-320040" algn="l">
              <a:spcBef>
                <a:spcPts val="1000"/>
              </a:spcBef>
              <a:spcAft>
                <a:spcPts val="0"/>
              </a:spcAft>
              <a:buSzPts val="1440"/>
              <a:buChar char="►"/>
              <a:defRPr/>
            </a:lvl8pPr>
            <a:lvl9pPr marL="4114800" lvl="8" indent="-320040" algn="l">
              <a:spcBef>
                <a:spcPts val="1000"/>
              </a:spcBef>
              <a:spcAft>
                <a:spcPts val="0"/>
              </a:spcAft>
              <a:buSzPts val="1440"/>
              <a:buChar char="►"/>
              <a:defRPr/>
            </a:lvl9pPr>
          </a:lstStyle>
          <a:p>
            <a:endParaRPr/>
          </a:p>
        </p:txBody>
      </p:sp>
      <p:sp>
        <p:nvSpPr>
          <p:cNvPr id="68" name="Google Shape;68;p20"/>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9" name="Google Shape;69;p20"/>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20"/>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SzPts val="900"/>
              <a:buNone/>
              <a:defRPr/>
            </a:lvl1pPr>
            <a:lvl2pPr marL="0" lvl="1" indent="0" algn="r">
              <a:lnSpc>
                <a:spcPct val="100000"/>
              </a:lnSpc>
              <a:spcBef>
                <a:spcPts val="0"/>
              </a:spcBef>
              <a:spcAft>
                <a:spcPts val="0"/>
              </a:spcAft>
              <a:buSzPts val="900"/>
              <a:buNone/>
              <a:defRPr/>
            </a:lvl2pPr>
            <a:lvl3pPr marL="0" lvl="2" indent="0" algn="r">
              <a:lnSpc>
                <a:spcPct val="100000"/>
              </a:lnSpc>
              <a:spcBef>
                <a:spcPts val="0"/>
              </a:spcBef>
              <a:spcAft>
                <a:spcPts val="0"/>
              </a:spcAft>
              <a:buSzPts val="900"/>
              <a:buNone/>
              <a:defRPr/>
            </a:lvl3pPr>
            <a:lvl4pPr marL="0" lvl="3" indent="0" algn="r">
              <a:lnSpc>
                <a:spcPct val="100000"/>
              </a:lnSpc>
              <a:spcBef>
                <a:spcPts val="0"/>
              </a:spcBef>
              <a:spcAft>
                <a:spcPts val="0"/>
              </a:spcAft>
              <a:buSzPts val="900"/>
              <a:buNone/>
              <a:defRPr/>
            </a:lvl4pPr>
            <a:lvl5pPr marL="0" lvl="4" indent="0" algn="r">
              <a:lnSpc>
                <a:spcPct val="100000"/>
              </a:lnSpc>
              <a:spcBef>
                <a:spcPts val="0"/>
              </a:spcBef>
              <a:spcAft>
                <a:spcPts val="0"/>
              </a:spcAft>
              <a:buSzPts val="900"/>
              <a:buNone/>
              <a:defRPr/>
            </a:lvl5pPr>
            <a:lvl6pPr marL="0" lvl="5" indent="0" algn="r">
              <a:lnSpc>
                <a:spcPct val="100000"/>
              </a:lnSpc>
              <a:spcBef>
                <a:spcPts val="0"/>
              </a:spcBef>
              <a:spcAft>
                <a:spcPts val="0"/>
              </a:spcAft>
              <a:buSzPts val="900"/>
              <a:buNone/>
              <a:defRPr/>
            </a:lvl6pPr>
            <a:lvl7pPr marL="0" lvl="6" indent="0" algn="r">
              <a:lnSpc>
                <a:spcPct val="100000"/>
              </a:lnSpc>
              <a:spcBef>
                <a:spcPts val="0"/>
              </a:spcBef>
              <a:spcAft>
                <a:spcPts val="0"/>
              </a:spcAft>
              <a:buSzPts val="900"/>
              <a:buNone/>
              <a:defRPr/>
            </a:lvl7pPr>
            <a:lvl8pPr marL="0" lvl="7" indent="0" algn="r">
              <a:lnSpc>
                <a:spcPct val="100000"/>
              </a:lnSpc>
              <a:spcBef>
                <a:spcPts val="0"/>
              </a:spcBef>
              <a:spcAft>
                <a:spcPts val="0"/>
              </a:spcAft>
              <a:buSzPts val="900"/>
              <a:buNone/>
              <a:defRPr/>
            </a:lvl8pPr>
            <a:lvl9pPr marL="0" lvl="8" indent="0" algn="r">
              <a:lnSpc>
                <a:spcPct val="100000"/>
              </a:lnSpc>
              <a:spcBef>
                <a:spcPts val="0"/>
              </a:spcBef>
              <a:spcAft>
                <a:spcPts val="0"/>
              </a:spcAft>
              <a:buSzPts val="900"/>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71"/>
        <p:cNvGrpSpPr/>
        <p:nvPr/>
      </p:nvGrpSpPr>
      <p:grpSpPr>
        <a:xfrm>
          <a:off x="0" y="0"/>
          <a:ext cx="0" cy="0"/>
          <a:chOff x="0" y="0"/>
          <a:chExt cx="0" cy="0"/>
        </a:xfrm>
      </p:grpSpPr>
      <p:sp>
        <p:nvSpPr>
          <p:cNvPr id="72" name="Google Shape;72;p21"/>
          <p:cNvSpPr txBox="1">
            <a:spLocks noGrp="1"/>
          </p:cNvSpPr>
          <p:nvPr>
            <p:ph type="title"/>
          </p:nvPr>
        </p:nvSpPr>
        <p:spPr>
          <a:xfrm>
            <a:off x="677334" y="609600"/>
            <a:ext cx="8596668" cy="1320800"/>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rgbClr val="B43512"/>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21"/>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21"/>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5" name="Google Shape;75;p21"/>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SzPts val="900"/>
              <a:buNone/>
              <a:defRPr/>
            </a:lvl1pPr>
            <a:lvl2pPr marL="0" lvl="1" indent="0" algn="r">
              <a:lnSpc>
                <a:spcPct val="100000"/>
              </a:lnSpc>
              <a:spcBef>
                <a:spcPts val="0"/>
              </a:spcBef>
              <a:spcAft>
                <a:spcPts val="0"/>
              </a:spcAft>
              <a:buSzPts val="900"/>
              <a:buNone/>
              <a:defRPr/>
            </a:lvl2pPr>
            <a:lvl3pPr marL="0" lvl="2" indent="0" algn="r">
              <a:lnSpc>
                <a:spcPct val="100000"/>
              </a:lnSpc>
              <a:spcBef>
                <a:spcPts val="0"/>
              </a:spcBef>
              <a:spcAft>
                <a:spcPts val="0"/>
              </a:spcAft>
              <a:buSzPts val="900"/>
              <a:buNone/>
              <a:defRPr/>
            </a:lvl3pPr>
            <a:lvl4pPr marL="0" lvl="3" indent="0" algn="r">
              <a:lnSpc>
                <a:spcPct val="100000"/>
              </a:lnSpc>
              <a:spcBef>
                <a:spcPts val="0"/>
              </a:spcBef>
              <a:spcAft>
                <a:spcPts val="0"/>
              </a:spcAft>
              <a:buSzPts val="900"/>
              <a:buNone/>
              <a:defRPr/>
            </a:lvl4pPr>
            <a:lvl5pPr marL="0" lvl="4" indent="0" algn="r">
              <a:lnSpc>
                <a:spcPct val="100000"/>
              </a:lnSpc>
              <a:spcBef>
                <a:spcPts val="0"/>
              </a:spcBef>
              <a:spcAft>
                <a:spcPts val="0"/>
              </a:spcAft>
              <a:buSzPts val="900"/>
              <a:buNone/>
              <a:defRPr/>
            </a:lvl5pPr>
            <a:lvl6pPr marL="0" lvl="5" indent="0" algn="r">
              <a:lnSpc>
                <a:spcPct val="100000"/>
              </a:lnSpc>
              <a:spcBef>
                <a:spcPts val="0"/>
              </a:spcBef>
              <a:spcAft>
                <a:spcPts val="0"/>
              </a:spcAft>
              <a:buSzPts val="900"/>
              <a:buNone/>
              <a:defRPr/>
            </a:lvl6pPr>
            <a:lvl7pPr marL="0" lvl="6" indent="0" algn="r">
              <a:lnSpc>
                <a:spcPct val="100000"/>
              </a:lnSpc>
              <a:spcBef>
                <a:spcPts val="0"/>
              </a:spcBef>
              <a:spcAft>
                <a:spcPts val="0"/>
              </a:spcAft>
              <a:buSzPts val="900"/>
              <a:buNone/>
              <a:defRPr/>
            </a:lvl7pPr>
            <a:lvl8pPr marL="0" lvl="7" indent="0" algn="r">
              <a:lnSpc>
                <a:spcPct val="100000"/>
              </a:lnSpc>
              <a:spcBef>
                <a:spcPts val="0"/>
              </a:spcBef>
              <a:spcAft>
                <a:spcPts val="0"/>
              </a:spcAft>
              <a:buSzPts val="900"/>
              <a:buNone/>
              <a:defRPr/>
            </a:lvl8pPr>
            <a:lvl9pPr marL="0" lvl="8" indent="0" algn="r">
              <a:lnSpc>
                <a:spcPct val="100000"/>
              </a:lnSpc>
              <a:spcBef>
                <a:spcPts val="0"/>
              </a:spcBef>
              <a:spcAft>
                <a:spcPts val="0"/>
              </a:spcAft>
              <a:buSzPts val="900"/>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76"/>
        <p:cNvGrpSpPr/>
        <p:nvPr/>
      </p:nvGrpSpPr>
      <p:grpSpPr>
        <a:xfrm>
          <a:off x="0" y="0"/>
          <a:ext cx="0" cy="0"/>
          <a:chOff x="0" y="0"/>
          <a:chExt cx="0" cy="0"/>
        </a:xfrm>
      </p:grpSpPr>
      <p:sp>
        <p:nvSpPr>
          <p:cNvPr id="77" name="Google Shape;77;p22"/>
          <p:cNvSpPr txBox="1">
            <a:spLocks noGrp="1"/>
          </p:cNvSpPr>
          <p:nvPr>
            <p:ph type="title"/>
          </p:nvPr>
        </p:nvSpPr>
        <p:spPr>
          <a:xfrm>
            <a:off x="677334" y="1498604"/>
            <a:ext cx="3854528" cy="1278466"/>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rgbClr val="B43512"/>
              </a:buClr>
              <a:buSzPts val="2000"/>
              <a:buFont typeface="Trebuchet MS"/>
              <a:buNone/>
              <a:defRPr sz="20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22"/>
          <p:cNvSpPr txBox="1">
            <a:spLocks noGrp="1"/>
          </p:cNvSpPr>
          <p:nvPr>
            <p:ph type="body" idx="1"/>
          </p:nvPr>
        </p:nvSpPr>
        <p:spPr>
          <a:xfrm>
            <a:off x="4760461" y="514924"/>
            <a:ext cx="4513541" cy="5526437"/>
          </a:xfrm>
          <a:prstGeom prst="rect">
            <a:avLst/>
          </a:prstGeom>
          <a:noFill/>
          <a:ln>
            <a:noFill/>
          </a:ln>
        </p:spPr>
        <p:txBody>
          <a:bodyPr spcFirstLastPara="1" wrap="square" lIns="91425" tIns="45700" rIns="91425" bIns="45700" anchor="t" anchorCtr="0">
            <a:normAutofit/>
          </a:bodyPr>
          <a:lstStyle>
            <a:lvl1pPr marL="457200" lvl="0" indent="-320040" algn="l">
              <a:spcBef>
                <a:spcPts val="1000"/>
              </a:spcBef>
              <a:spcAft>
                <a:spcPts val="0"/>
              </a:spcAft>
              <a:buSzPts val="1440"/>
              <a:buChar char="►"/>
              <a:defRPr/>
            </a:lvl1pPr>
            <a:lvl2pPr marL="914400" lvl="1" indent="-320040" algn="l">
              <a:spcBef>
                <a:spcPts val="1000"/>
              </a:spcBef>
              <a:spcAft>
                <a:spcPts val="0"/>
              </a:spcAft>
              <a:buSzPts val="1440"/>
              <a:buChar char="►"/>
              <a:defRPr/>
            </a:lvl2pPr>
            <a:lvl3pPr marL="1371600" lvl="2" indent="-320039" algn="l">
              <a:spcBef>
                <a:spcPts val="1000"/>
              </a:spcBef>
              <a:spcAft>
                <a:spcPts val="0"/>
              </a:spcAft>
              <a:buSzPts val="1440"/>
              <a:buChar char="►"/>
              <a:defRPr/>
            </a:lvl3pPr>
            <a:lvl4pPr marL="1828800" lvl="3" indent="-320039" algn="l">
              <a:spcBef>
                <a:spcPts val="1000"/>
              </a:spcBef>
              <a:spcAft>
                <a:spcPts val="0"/>
              </a:spcAft>
              <a:buSzPts val="1440"/>
              <a:buChar char="►"/>
              <a:defRPr/>
            </a:lvl4pPr>
            <a:lvl5pPr marL="2286000" lvl="4" indent="-320039" algn="l">
              <a:spcBef>
                <a:spcPts val="1000"/>
              </a:spcBef>
              <a:spcAft>
                <a:spcPts val="0"/>
              </a:spcAft>
              <a:buSzPts val="1440"/>
              <a:buChar char="►"/>
              <a:defRPr/>
            </a:lvl5pPr>
            <a:lvl6pPr marL="2743200" lvl="5" indent="-320039" algn="l">
              <a:spcBef>
                <a:spcPts val="1000"/>
              </a:spcBef>
              <a:spcAft>
                <a:spcPts val="0"/>
              </a:spcAft>
              <a:buSzPts val="1440"/>
              <a:buChar char="►"/>
              <a:defRPr/>
            </a:lvl6pPr>
            <a:lvl7pPr marL="3200400" lvl="6" indent="-320039" algn="l">
              <a:spcBef>
                <a:spcPts val="1000"/>
              </a:spcBef>
              <a:spcAft>
                <a:spcPts val="0"/>
              </a:spcAft>
              <a:buSzPts val="1440"/>
              <a:buChar char="►"/>
              <a:defRPr/>
            </a:lvl7pPr>
            <a:lvl8pPr marL="3657600" lvl="7" indent="-320040" algn="l">
              <a:spcBef>
                <a:spcPts val="1000"/>
              </a:spcBef>
              <a:spcAft>
                <a:spcPts val="0"/>
              </a:spcAft>
              <a:buSzPts val="1440"/>
              <a:buChar char="►"/>
              <a:defRPr/>
            </a:lvl8pPr>
            <a:lvl9pPr marL="4114800" lvl="8" indent="-320040" algn="l">
              <a:spcBef>
                <a:spcPts val="1000"/>
              </a:spcBef>
              <a:spcAft>
                <a:spcPts val="0"/>
              </a:spcAft>
              <a:buSzPts val="1440"/>
              <a:buChar char="►"/>
              <a:defRPr/>
            </a:lvl9pPr>
          </a:lstStyle>
          <a:p>
            <a:endParaRPr/>
          </a:p>
        </p:txBody>
      </p:sp>
      <p:sp>
        <p:nvSpPr>
          <p:cNvPr id="79" name="Google Shape;79;p22"/>
          <p:cNvSpPr txBox="1">
            <a:spLocks noGrp="1"/>
          </p:cNvSpPr>
          <p:nvPr>
            <p:ph type="body" idx="2"/>
          </p:nvPr>
        </p:nvSpPr>
        <p:spPr>
          <a:xfrm>
            <a:off x="677334" y="2777069"/>
            <a:ext cx="3854528" cy="2584449"/>
          </a:xfrm>
          <a:prstGeom prst="rect">
            <a:avLst/>
          </a:prstGeom>
          <a:noFill/>
          <a:ln>
            <a:noFill/>
          </a:ln>
        </p:spPr>
        <p:txBody>
          <a:bodyPr spcFirstLastPara="1" wrap="square" lIns="91425" tIns="45700" rIns="91425" bIns="45700" anchor="t" anchorCtr="0">
            <a:normAutofit/>
          </a:bodyPr>
          <a:lstStyle>
            <a:lvl1pPr marL="457200" lvl="0" indent="-228600" algn="l">
              <a:spcBef>
                <a:spcPts val="1000"/>
              </a:spcBef>
              <a:spcAft>
                <a:spcPts val="0"/>
              </a:spcAft>
              <a:buSzPts val="1120"/>
              <a:buNone/>
              <a:defRPr sz="1400"/>
            </a:lvl1pPr>
            <a:lvl2pPr marL="914400" lvl="1" indent="-228600" algn="l">
              <a:spcBef>
                <a:spcPts val="1000"/>
              </a:spcBef>
              <a:spcAft>
                <a:spcPts val="0"/>
              </a:spcAft>
              <a:buSzPts val="1120"/>
              <a:buNone/>
              <a:defRPr sz="1400"/>
            </a:lvl2pPr>
            <a:lvl3pPr marL="1371600" lvl="2" indent="-228600" algn="l">
              <a:spcBef>
                <a:spcPts val="1000"/>
              </a:spcBef>
              <a:spcAft>
                <a:spcPts val="0"/>
              </a:spcAft>
              <a:buSzPts val="960"/>
              <a:buNone/>
              <a:defRPr sz="1200"/>
            </a:lvl3pPr>
            <a:lvl4pPr marL="1828800" lvl="3" indent="-228600" algn="l">
              <a:spcBef>
                <a:spcPts val="1000"/>
              </a:spcBef>
              <a:spcAft>
                <a:spcPts val="0"/>
              </a:spcAft>
              <a:buSzPts val="800"/>
              <a:buNone/>
              <a:defRPr sz="1000"/>
            </a:lvl4pPr>
            <a:lvl5pPr marL="2286000" lvl="4" indent="-228600" algn="l">
              <a:spcBef>
                <a:spcPts val="1000"/>
              </a:spcBef>
              <a:spcAft>
                <a:spcPts val="0"/>
              </a:spcAft>
              <a:buSzPts val="800"/>
              <a:buNone/>
              <a:defRPr sz="1000"/>
            </a:lvl5pPr>
            <a:lvl6pPr marL="2743200" lvl="5" indent="-228600" algn="l">
              <a:spcBef>
                <a:spcPts val="1000"/>
              </a:spcBef>
              <a:spcAft>
                <a:spcPts val="0"/>
              </a:spcAft>
              <a:buSzPts val="800"/>
              <a:buNone/>
              <a:defRPr sz="1000"/>
            </a:lvl6pPr>
            <a:lvl7pPr marL="3200400" lvl="6" indent="-228600" algn="l">
              <a:spcBef>
                <a:spcPts val="1000"/>
              </a:spcBef>
              <a:spcAft>
                <a:spcPts val="0"/>
              </a:spcAft>
              <a:buSzPts val="800"/>
              <a:buNone/>
              <a:defRPr sz="1000"/>
            </a:lvl7pPr>
            <a:lvl8pPr marL="3657600" lvl="7" indent="-228600" algn="l">
              <a:spcBef>
                <a:spcPts val="1000"/>
              </a:spcBef>
              <a:spcAft>
                <a:spcPts val="0"/>
              </a:spcAft>
              <a:buSzPts val="800"/>
              <a:buNone/>
              <a:defRPr sz="1000"/>
            </a:lvl8pPr>
            <a:lvl9pPr marL="4114800" lvl="8" indent="-228600" algn="l">
              <a:spcBef>
                <a:spcPts val="1000"/>
              </a:spcBef>
              <a:spcAft>
                <a:spcPts val="0"/>
              </a:spcAft>
              <a:buSzPts val="800"/>
              <a:buNone/>
              <a:defRPr sz="1000"/>
            </a:lvl9pPr>
          </a:lstStyle>
          <a:p>
            <a:endParaRPr/>
          </a:p>
        </p:txBody>
      </p:sp>
      <p:sp>
        <p:nvSpPr>
          <p:cNvPr id="80" name="Google Shape;80;p22"/>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1" name="Google Shape;81;p22"/>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22"/>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SzPts val="900"/>
              <a:buNone/>
              <a:defRPr/>
            </a:lvl1pPr>
            <a:lvl2pPr marL="0" lvl="1" indent="0" algn="r">
              <a:lnSpc>
                <a:spcPct val="100000"/>
              </a:lnSpc>
              <a:spcBef>
                <a:spcPts val="0"/>
              </a:spcBef>
              <a:spcAft>
                <a:spcPts val="0"/>
              </a:spcAft>
              <a:buSzPts val="900"/>
              <a:buNone/>
              <a:defRPr/>
            </a:lvl2pPr>
            <a:lvl3pPr marL="0" lvl="2" indent="0" algn="r">
              <a:lnSpc>
                <a:spcPct val="100000"/>
              </a:lnSpc>
              <a:spcBef>
                <a:spcPts val="0"/>
              </a:spcBef>
              <a:spcAft>
                <a:spcPts val="0"/>
              </a:spcAft>
              <a:buSzPts val="900"/>
              <a:buNone/>
              <a:defRPr/>
            </a:lvl3pPr>
            <a:lvl4pPr marL="0" lvl="3" indent="0" algn="r">
              <a:lnSpc>
                <a:spcPct val="100000"/>
              </a:lnSpc>
              <a:spcBef>
                <a:spcPts val="0"/>
              </a:spcBef>
              <a:spcAft>
                <a:spcPts val="0"/>
              </a:spcAft>
              <a:buSzPts val="900"/>
              <a:buNone/>
              <a:defRPr/>
            </a:lvl4pPr>
            <a:lvl5pPr marL="0" lvl="4" indent="0" algn="r">
              <a:lnSpc>
                <a:spcPct val="100000"/>
              </a:lnSpc>
              <a:spcBef>
                <a:spcPts val="0"/>
              </a:spcBef>
              <a:spcAft>
                <a:spcPts val="0"/>
              </a:spcAft>
              <a:buSzPts val="900"/>
              <a:buNone/>
              <a:defRPr/>
            </a:lvl5pPr>
            <a:lvl6pPr marL="0" lvl="5" indent="0" algn="r">
              <a:lnSpc>
                <a:spcPct val="100000"/>
              </a:lnSpc>
              <a:spcBef>
                <a:spcPts val="0"/>
              </a:spcBef>
              <a:spcAft>
                <a:spcPts val="0"/>
              </a:spcAft>
              <a:buSzPts val="900"/>
              <a:buNone/>
              <a:defRPr/>
            </a:lvl6pPr>
            <a:lvl7pPr marL="0" lvl="6" indent="0" algn="r">
              <a:lnSpc>
                <a:spcPct val="100000"/>
              </a:lnSpc>
              <a:spcBef>
                <a:spcPts val="0"/>
              </a:spcBef>
              <a:spcAft>
                <a:spcPts val="0"/>
              </a:spcAft>
              <a:buSzPts val="900"/>
              <a:buNone/>
              <a:defRPr/>
            </a:lvl7pPr>
            <a:lvl8pPr marL="0" lvl="7" indent="0" algn="r">
              <a:lnSpc>
                <a:spcPct val="100000"/>
              </a:lnSpc>
              <a:spcBef>
                <a:spcPts val="0"/>
              </a:spcBef>
              <a:spcAft>
                <a:spcPts val="0"/>
              </a:spcAft>
              <a:buSzPts val="900"/>
              <a:buNone/>
              <a:defRPr/>
            </a:lvl8pPr>
            <a:lvl9pPr marL="0" lvl="8" indent="0" algn="r">
              <a:lnSpc>
                <a:spcPct val="100000"/>
              </a:lnSpc>
              <a:spcBef>
                <a:spcPts val="0"/>
              </a:spcBef>
              <a:spcAft>
                <a:spcPts val="0"/>
              </a:spcAft>
              <a:buSzPts val="900"/>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83"/>
        <p:cNvGrpSpPr/>
        <p:nvPr/>
      </p:nvGrpSpPr>
      <p:grpSpPr>
        <a:xfrm>
          <a:off x="0" y="0"/>
          <a:ext cx="0" cy="0"/>
          <a:chOff x="0" y="0"/>
          <a:chExt cx="0" cy="0"/>
        </a:xfrm>
      </p:grpSpPr>
      <p:sp>
        <p:nvSpPr>
          <p:cNvPr id="84" name="Google Shape;84;p23"/>
          <p:cNvSpPr txBox="1">
            <a:spLocks noGrp="1"/>
          </p:cNvSpPr>
          <p:nvPr>
            <p:ph type="title"/>
          </p:nvPr>
        </p:nvSpPr>
        <p:spPr>
          <a:xfrm>
            <a:off x="677334" y="4800600"/>
            <a:ext cx="8596667" cy="566738"/>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rgbClr val="B43512"/>
              </a:buClr>
              <a:buSzPts val="2400"/>
              <a:buFont typeface="Trebuchet MS"/>
              <a:buNone/>
              <a:defRPr sz="2400" b="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5" name="Google Shape;85;p23"/>
          <p:cNvSpPr>
            <a:spLocks noGrp="1"/>
          </p:cNvSpPr>
          <p:nvPr>
            <p:ph type="pic" idx="2"/>
          </p:nvPr>
        </p:nvSpPr>
        <p:spPr>
          <a:xfrm>
            <a:off x="677334" y="609600"/>
            <a:ext cx="8596668" cy="3845718"/>
          </a:xfrm>
          <a:prstGeom prst="rect">
            <a:avLst/>
          </a:prstGeom>
          <a:noFill/>
          <a:ln>
            <a:noFill/>
          </a:ln>
        </p:spPr>
      </p:sp>
      <p:sp>
        <p:nvSpPr>
          <p:cNvPr id="86" name="Google Shape;86;p23"/>
          <p:cNvSpPr txBox="1">
            <a:spLocks noGrp="1"/>
          </p:cNvSpPr>
          <p:nvPr>
            <p:ph type="body" idx="1"/>
          </p:nvPr>
        </p:nvSpPr>
        <p:spPr>
          <a:xfrm>
            <a:off x="677334" y="5367338"/>
            <a:ext cx="8596667" cy="674024"/>
          </a:xfrm>
          <a:prstGeom prst="rect">
            <a:avLst/>
          </a:prstGeom>
          <a:noFill/>
          <a:ln>
            <a:noFill/>
          </a:ln>
        </p:spPr>
        <p:txBody>
          <a:bodyPr spcFirstLastPara="1" wrap="square" lIns="91425" tIns="45700" rIns="91425" bIns="45700" anchor="t" anchorCtr="0">
            <a:normAutofit/>
          </a:bodyPr>
          <a:lstStyle>
            <a:lvl1pPr marL="457200" lvl="0" indent="-228600" algn="l">
              <a:spcBef>
                <a:spcPts val="1000"/>
              </a:spcBef>
              <a:spcAft>
                <a:spcPts val="0"/>
              </a:spcAft>
              <a:buSzPts val="960"/>
              <a:buNone/>
              <a:defRPr sz="1200"/>
            </a:lvl1pPr>
            <a:lvl2pPr marL="914400" lvl="1" indent="-228600" algn="l">
              <a:spcBef>
                <a:spcPts val="1000"/>
              </a:spcBef>
              <a:spcAft>
                <a:spcPts val="0"/>
              </a:spcAft>
              <a:buSzPts val="960"/>
              <a:buNone/>
              <a:defRPr sz="1200"/>
            </a:lvl2pPr>
            <a:lvl3pPr marL="1371600" lvl="2" indent="-228600" algn="l">
              <a:spcBef>
                <a:spcPts val="1000"/>
              </a:spcBef>
              <a:spcAft>
                <a:spcPts val="0"/>
              </a:spcAft>
              <a:buSzPts val="800"/>
              <a:buNone/>
              <a:defRPr sz="1000"/>
            </a:lvl3pPr>
            <a:lvl4pPr marL="1828800" lvl="3" indent="-228600" algn="l">
              <a:spcBef>
                <a:spcPts val="1000"/>
              </a:spcBef>
              <a:spcAft>
                <a:spcPts val="0"/>
              </a:spcAft>
              <a:buSzPts val="720"/>
              <a:buNone/>
              <a:defRPr sz="900"/>
            </a:lvl4pPr>
            <a:lvl5pPr marL="2286000" lvl="4" indent="-228600" algn="l">
              <a:spcBef>
                <a:spcPts val="1000"/>
              </a:spcBef>
              <a:spcAft>
                <a:spcPts val="0"/>
              </a:spcAft>
              <a:buSzPts val="720"/>
              <a:buNone/>
              <a:defRPr sz="900"/>
            </a:lvl5pPr>
            <a:lvl6pPr marL="2743200" lvl="5" indent="-228600" algn="l">
              <a:spcBef>
                <a:spcPts val="1000"/>
              </a:spcBef>
              <a:spcAft>
                <a:spcPts val="0"/>
              </a:spcAft>
              <a:buSzPts val="720"/>
              <a:buNone/>
              <a:defRPr sz="900"/>
            </a:lvl6pPr>
            <a:lvl7pPr marL="3200400" lvl="6" indent="-228600" algn="l">
              <a:spcBef>
                <a:spcPts val="1000"/>
              </a:spcBef>
              <a:spcAft>
                <a:spcPts val="0"/>
              </a:spcAft>
              <a:buSzPts val="720"/>
              <a:buNone/>
              <a:defRPr sz="900"/>
            </a:lvl7pPr>
            <a:lvl8pPr marL="3657600" lvl="7" indent="-228600" algn="l">
              <a:spcBef>
                <a:spcPts val="1000"/>
              </a:spcBef>
              <a:spcAft>
                <a:spcPts val="0"/>
              </a:spcAft>
              <a:buSzPts val="720"/>
              <a:buNone/>
              <a:defRPr sz="900"/>
            </a:lvl8pPr>
            <a:lvl9pPr marL="4114800" lvl="8" indent="-228600" algn="l">
              <a:spcBef>
                <a:spcPts val="1000"/>
              </a:spcBef>
              <a:spcAft>
                <a:spcPts val="0"/>
              </a:spcAft>
              <a:buSzPts val="720"/>
              <a:buNone/>
              <a:defRPr sz="900"/>
            </a:lvl9pPr>
          </a:lstStyle>
          <a:p>
            <a:endParaRPr/>
          </a:p>
        </p:txBody>
      </p:sp>
      <p:sp>
        <p:nvSpPr>
          <p:cNvPr id="87" name="Google Shape;87;p23"/>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8" name="Google Shape;88;p23"/>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9" name="Google Shape;89;p23"/>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SzPts val="900"/>
              <a:buNone/>
              <a:defRPr/>
            </a:lvl1pPr>
            <a:lvl2pPr marL="0" lvl="1" indent="0" algn="r">
              <a:lnSpc>
                <a:spcPct val="100000"/>
              </a:lnSpc>
              <a:spcBef>
                <a:spcPts val="0"/>
              </a:spcBef>
              <a:spcAft>
                <a:spcPts val="0"/>
              </a:spcAft>
              <a:buSzPts val="900"/>
              <a:buNone/>
              <a:defRPr/>
            </a:lvl2pPr>
            <a:lvl3pPr marL="0" lvl="2" indent="0" algn="r">
              <a:lnSpc>
                <a:spcPct val="100000"/>
              </a:lnSpc>
              <a:spcBef>
                <a:spcPts val="0"/>
              </a:spcBef>
              <a:spcAft>
                <a:spcPts val="0"/>
              </a:spcAft>
              <a:buSzPts val="900"/>
              <a:buNone/>
              <a:defRPr/>
            </a:lvl3pPr>
            <a:lvl4pPr marL="0" lvl="3" indent="0" algn="r">
              <a:lnSpc>
                <a:spcPct val="100000"/>
              </a:lnSpc>
              <a:spcBef>
                <a:spcPts val="0"/>
              </a:spcBef>
              <a:spcAft>
                <a:spcPts val="0"/>
              </a:spcAft>
              <a:buSzPts val="900"/>
              <a:buNone/>
              <a:defRPr/>
            </a:lvl4pPr>
            <a:lvl5pPr marL="0" lvl="4" indent="0" algn="r">
              <a:lnSpc>
                <a:spcPct val="100000"/>
              </a:lnSpc>
              <a:spcBef>
                <a:spcPts val="0"/>
              </a:spcBef>
              <a:spcAft>
                <a:spcPts val="0"/>
              </a:spcAft>
              <a:buSzPts val="900"/>
              <a:buNone/>
              <a:defRPr/>
            </a:lvl5pPr>
            <a:lvl6pPr marL="0" lvl="5" indent="0" algn="r">
              <a:lnSpc>
                <a:spcPct val="100000"/>
              </a:lnSpc>
              <a:spcBef>
                <a:spcPts val="0"/>
              </a:spcBef>
              <a:spcAft>
                <a:spcPts val="0"/>
              </a:spcAft>
              <a:buSzPts val="900"/>
              <a:buNone/>
              <a:defRPr/>
            </a:lvl6pPr>
            <a:lvl7pPr marL="0" lvl="6" indent="0" algn="r">
              <a:lnSpc>
                <a:spcPct val="100000"/>
              </a:lnSpc>
              <a:spcBef>
                <a:spcPts val="0"/>
              </a:spcBef>
              <a:spcAft>
                <a:spcPts val="0"/>
              </a:spcAft>
              <a:buSzPts val="900"/>
              <a:buNone/>
              <a:defRPr/>
            </a:lvl7pPr>
            <a:lvl8pPr marL="0" lvl="7" indent="0" algn="r">
              <a:lnSpc>
                <a:spcPct val="100000"/>
              </a:lnSpc>
              <a:spcBef>
                <a:spcPts val="0"/>
              </a:spcBef>
              <a:spcAft>
                <a:spcPts val="0"/>
              </a:spcAft>
              <a:buSzPts val="900"/>
              <a:buNone/>
              <a:defRPr/>
            </a:lvl8pPr>
            <a:lvl9pPr marL="0" lvl="8" indent="0" algn="r">
              <a:lnSpc>
                <a:spcPct val="100000"/>
              </a:lnSpc>
              <a:spcBef>
                <a:spcPts val="0"/>
              </a:spcBef>
              <a:spcAft>
                <a:spcPts val="0"/>
              </a:spcAft>
              <a:buSzPts val="900"/>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grpSp>
        <p:nvGrpSpPr>
          <p:cNvPr id="6" name="Google Shape;6;p14"/>
          <p:cNvGrpSpPr/>
          <p:nvPr/>
        </p:nvGrpSpPr>
        <p:grpSpPr>
          <a:xfrm>
            <a:off x="0" y="-8467"/>
            <a:ext cx="12192000" cy="6866467"/>
            <a:chOff x="0" y="-8467"/>
            <a:chExt cx="12192000" cy="6866467"/>
          </a:xfrm>
        </p:grpSpPr>
        <p:cxnSp>
          <p:nvCxnSpPr>
            <p:cNvPr id="7" name="Google Shape;7;p14"/>
            <p:cNvCxnSpPr/>
            <p:nvPr/>
          </p:nvCxnSpPr>
          <p:spPr>
            <a:xfrm>
              <a:off x="9371012" y="0"/>
              <a:ext cx="1219200" cy="6858000"/>
            </a:xfrm>
            <a:prstGeom prst="straightConnector1">
              <a:avLst/>
            </a:prstGeom>
            <a:noFill/>
            <a:ln w="9525" cap="flat" cmpd="sng">
              <a:solidFill>
                <a:schemeClr val="accent1">
                  <a:alpha val="69803"/>
                </a:schemeClr>
              </a:solidFill>
              <a:prstDash val="solid"/>
              <a:round/>
              <a:headEnd type="none" w="sm" len="sm"/>
              <a:tailEnd type="none" w="sm" len="sm"/>
            </a:ln>
          </p:spPr>
        </p:cxnSp>
        <p:cxnSp>
          <p:nvCxnSpPr>
            <p:cNvPr id="8" name="Google Shape;8;p14"/>
            <p:cNvCxnSpPr/>
            <p:nvPr/>
          </p:nvCxnSpPr>
          <p:spPr>
            <a:xfrm flipH="1">
              <a:off x="7425267" y="3681413"/>
              <a:ext cx="4763558" cy="3176587"/>
            </a:xfrm>
            <a:prstGeom prst="straightConnector1">
              <a:avLst/>
            </a:prstGeom>
            <a:noFill/>
            <a:ln w="9525" cap="flat" cmpd="sng">
              <a:solidFill>
                <a:schemeClr val="accent1">
                  <a:alpha val="69803"/>
                </a:schemeClr>
              </a:solidFill>
              <a:prstDash val="solid"/>
              <a:round/>
              <a:headEnd type="none" w="sm" len="sm"/>
              <a:tailEnd type="none" w="sm" len="sm"/>
            </a:ln>
          </p:spPr>
        </p:cxnSp>
        <p:sp>
          <p:nvSpPr>
            <p:cNvPr id="9" name="Google Shape;9;p14"/>
            <p:cNvSpPr/>
            <p:nvPr/>
          </p:nvSpPr>
          <p:spPr>
            <a:xfrm>
              <a:off x="9181476" y="-8467"/>
              <a:ext cx="3007349" cy="6866467"/>
            </a:xfrm>
            <a:custGeom>
              <a:avLst/>
              <a:gdLst/>
              <a:ahLst/>
              <a:cxnLst/>
              <a:rect l="l" t="t" r="r" b="b"/>
              <a:pathLst>
                <a:path w="3007349" h="6866467" extrusionOk="0">
                  <a:moveTo>
                    <a:pt x="2045532" y="0"/>
                  </a:moveTo>
                  <a:lnTo>
                    <a:pt x="3007349" y="0"/>
                  </a:lnTo>
                  <a:lnTo>
                    <a:pt x="3007349" y="6866467"/>
                  </a:lnTo>
                  <a:lnTo>
                    <a:pt x="0" y="6866467"/>
                  </a:lnTo>
                  <a:lnTo>
                    <a:pt x="2045532" y="0"/>
                  </a:lnTo>
                  <a:close/>
                </a:path>
              </a:pathLst>
            </a:custGeom>
            <a:solidFill>
              <a:schemeClr val="accent1">
                <a:alpha val="35686"/>
              </a:schemeClr>
            </a:solidFill>
            <a:ln>
              <a:noFill/>
            </a:ln>
          </p:spPr>
          <p:txBody>
            <a:bodyPr/>
            <a:lstStyle/>
            <a:p>
              <a:endParaRPr lang="en-US"/>
            </a:p>
          </p:txBody>
        </p:sp>
        <p:sp>
          <p:nvSpPr>
            <p:cNvPr id="10" name="Google Shape;10;p14"/>
            <p:cNvSpPr/>
            <p:nvPr/>
          </p:nvSpPr>
          <p:spPr>
            <a:xfrm>
              <a:off x="9603442" y="-8467"/>
              <a:ext cx="2588558" cy="6866467"/>
            </a:xfrm>
            <a:custGeom>
              <a:avLst/>
              <a:gdLst/>
              <a:ahLst/>
              <a:cxnLst/>
              <a:rect l="l" t="t" r="r" b="b"/>
              <a:pathLst>
                <a:path w="2573311" h="6866467" extrusionOk="0">
                  <a:moveTo>
                    <a:pt x="0" y="0"/>
                  </a:moveTo>
                  <a:lnTo>
                    <a:pt x="2573311" y="0"/>
                  </a:lnTo>
                  <a:lnTo>
                    <a:pt x="2573311" y="6866467"/>
                  </a:lnTo>
                  <a:lnTo>
                    <a:pt x="1202336" y="6866467"/>
                  </a:lnTo>
                  <a:lnTo>
                    <a:pt x="0" y="0"/>
                  </a:lnTo>
                  <a:close/>
                </a:path>
              </a:pathLst>
            </a:custGeom>
            <a:solidFill>
              <a:schemeClr val="accent1">
                <a:alpha val="20000"/>
              </a:schemeClr>
            </a:solidFill>
            <a:ln>
              <a:noFill/>
            </a:ln>
          </p:spPr>
          <p:txBody>
            <a:bodyPr/>
            <a:lstStyle/>
            <a:p>
              <a:endParaRPr lang="en-US"/>
            </a:p>
          </p:txBody>
        </p:sp>
        <p:sp>
          <p:nvSpPr>
            <p:cNvPr id="11" name="Google Shape;11;p14"/>
            <p:cNvSpPr/>
            <p:nvPr/>
          </p:nvSpPr>
          <p:spPr>
            <a:xfrm>
              <a:off x="8932333" y="3048000"/>
              <a:ext cx="3259667" cy="3810000"/>
            </a:xfrm>
            <a:prstGeom prst="triangle">
              <a:avLst>
                <a:gd name="adj" fmla="val 100000"/>
              </a:avLst>
            </a:prstGeom>
            <a:solidFill>
              <a:schemeClr val="accent1">
                <a:alpha val="71764"/>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14"/>
            <p:cNvSpPr/>
            <p:nvPr/>
          </p:nvSpPr>
          <p:spPr>
            <a:xfrm>
              <a:off x="9334500" y="-8467"/>
              <a:ext cx="2854326" cy="6866467"/>
            </a:xfrm>
            <a:custGeom>
              <a:avLst/>
              <a:gdLst/>
              <a:ahLst/>
              <a:cxnLst/>
              <a:rect l="l" t="t" r="r" b="b"/>
              <a:pathLst>
                <a:path w="2858013" h="6866467" extrusionOk="0">
                  <a:moveTo>
                    <a:pt x="0" y="0"/>
                  </a:moveTo>
                  <a:lnTo>
                    <a:pt x="2858013" y="0"/>
                  </a:lnTo>
                  <a:lnTo>
                    <a:pt x="2858013" y="6866467"/>
                  </a:lnTo>
                  <a:lnTo>
                    <a:pt x="2473942" y="6866467"/>
                  </a:lnTo>
                  <a:lnTo>
                    <a:pt x="0" y="0"/>
                  </a:lnTo>
                  <a:close/>
                </a:path>
              </a:pathLst>
            </a:custGeom>
            <a:solidFill>
              <a:srgbClr val="B43512">
                <a:alpha val="49803"/>
              </a:srgbClr>
            </a:solidFill>
            <a:ln>
              <a:noFill/>
            </a:ln>
          </p:spPr>
          <p:txBody>
            <a:bodyPr/>
            <a:lstStyle/>
            <a:p>
              <a:endParaRPr lang="en-US"/>
            </a:p>
          </p:txBody>
        </p:sp>
        <p:sp>
          <p:nvSpPr>
            <p:cNvPr id="13" name="Google Shape;13;p14"/>
            <p:cNvSpPr/>
            <p:nvPr/>
          </p:nvSpPr>
          <p:spPr>
            <a:xfrm>
              <a:off x="10898730" y="-8467"/>
              <a:ext cx="1290094" cy="6866467"/>
            </a:xfrm>
            <a:custGeom>
              <a:avLst/>
              <a:gdLst/>
              <a:ahLst/>
              <a:cxnLst/>
              <a:rect l="l" t="t" r="r" b="b"/>
              <a:pathLst>
                <a:path w="1290094" h="6858000" extrusionOk="0">
                  <a:moveTo>
                    <a:pt x="1019735" y="0"/>
                  </a:moveTo>
                  <a:lnTo>
                    <a:pt x="1290094" y="0"/>
                  </a:lnTo>
                  <a:lnTo>
                    <a:pt x="1290094" y="6858000"/>
                  </a:lnTo>
                  <a:lnTo>
                    <a:pt x="0" y="6858000"/>
                  </a:lnTo>
                  <a:lnTo>
                    <a:pt x="1019735" y="0"/>
                  </a:lnTo>
                  <a:close/>
                </a:path>
              </a:pathLst>
            </a:custGeom>
            <a:solidFill>
              <a:srgbClr val="B43512">
                <a:alpha val="69803"/>
              </a:srgbClr>
            </a:solidFill>
            <a:ln>
              <a:noFill/>
            </a:ln>
          </p:spPr>
          <p:txBody>
            <a:bodyPr/>
            <a:lstStyle/>
            <a:p>
              <a:endParaRPr lang="en-US"/>
            </a:p>
          </p:txBody>
        </p:sp>
        <p:sp>
          <p:nvSpPr>
            <p:cNvPr id="14" name="Google Shape;14;p14"/>
            <p:cNvSpPr/>
            <p:nvPr/>
          </p:nvSpPr>
          <p:spPr>
            <a:xfrm>
              <a:off x="10938999" y="-8467"/>
              <a:ext cx="1249825" cy="6866467"/>
            </a:xfrm>
            <a:custGeom>
              <a:avLst/>
              <a:gdLst/>
              <a:ahLst/>
              <a:cxnLst/>
              <a:rect l="l" t="t" r="r" b="b"/>
              <a:pathLst>
                <a:path w="1249825" h="6858000" extrusionOk="0">
                  <a:moveTo>
                    <a:pt x="0" y="0"/>
                  </a:moveTo>
                  <a:lnTo>
                    <a:pt x="1249825" y="0"/>
                  </a:lnTo>
                  <a:lnTo>
                    <a:pt x="1249825" y="6858000"/>
                  </a:lnTo>
                  <a:lnTo>
                    <a:pt x="1109382" y="6858000"/>
                  </a:lnTo>
                  <a:lnTo>
                    <a:pt x="0" y="0"/>
                  </a:lnTo>
                  <a:close/>
                </a:path>
              </a:pathLst>
            </a:custGeom>
            <a:solidFill>
              <a:srgbClr val="78230C">
                <a:alpha val="80000"/>
              </a:srgbClr>
            </a:solidFill>
            <a:ln>
              <a:noFill/>
            </a:ln>
          </p:spPr>
          <p:txBody>
            <a:bodyPr/>
            <a:lstStyle/>
            <a:p>
              <a:endParaRPr lang="en-US"/>
            </a:p>
          </p:txBody>
        </p:sp>
        <p:sp>
          <p:nvSpPr>
            <p:cNvPr id="15" name="Google Shape;15;p14"/>
            <p:cNvSpPr/>
            <p:nvPr/>
          </p:nvSpPr>
          <p:spPr>
            <a:xfrm>
              <a:off x="10371666" y="3589867"/>
              <a:ext cx="1817159" cy="3268133"/>
            </a:xfrm>
            <a:prstGeom prst="triangle">
              <a:avLst>
                <a:gd name="adj" fmla="val 100000"/>
              </a:avLst>
            </a:prstGeom>
            <a:solidFill>
              <a:srgbClr val="78230C">
                <a:alpha val="65882"/>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14"/>
            <p:cNvSpPr/>
            <p:nvPr/>
          </p:nvSpPr>
          <p:spPr>
            <a:xfrm>
              <a:off x="0" y="4013200"/>
              <a:ext cx="448733" cy="2844800"/>
            </a:xfrm>
            <a:prstGeom prst="triangle">
              <a:avLst>
                <a:gd name="adj" fmla="val 0"/>
              </a:avLst>
            </a:prstGeom>
            <a:solidFill>
              <a:srgbClr val="B43512">
                <a:alpha val="69803"/>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7" name="Google Shape;17;p14"/>
          <p:cNvSpPr txBox="1">
            <a:spLocks noGrp="1"/>
          </p:cNvSpPr>
          <p:nvPr>
            <p:ph type="title"/>
          </p:nvPr>
        </p:nvSpPr>
        <p:spPr>
          <a:xfrm>
            <a:off x="677334" y="609600"/>
            <a:ext cx="8596668" cy="1320800"/>
          </a:xfrm>
          <a:prstGeom prst="rect">
            <a:avLst/>
          </a:prstGeom>
          <a:noFill/>
          <a:ln>
            <a:noFill/>
          </a:ln>
        </p:spPr>
        <p:txBody>
          <a:bodyPr spcFirstLastPara="1" wrap="square" lIns="91425" tIns="45700" rIns="91425" bIns="45700" anchor="t" anchorCtr="0">
            <a:normAutofit/>
          </a:bodyPr>
          <a:lstStyle>
            <a:lvl1pPr marR="0" lvl="0" algn="l" rtl="0">
              <a:spcBef>
                <a:spcPts val="0"/>
              </a:spcBef>
              <a:spcAft>
                <a:spcPts val="0"/>
              </a:spcAft>
              <a:buClr>
                <a:srgbClr val="B43512"/>
              </a:buClr>
              <a:buSzPts val="3600"/>
              <a:buFont typeface="Trebuchet MS"/>
              <a:buNone/>
              <a:defRPr sz="3600" b="0" i="0" u="none" strike="noStrike" cap="none">
                <a:solidFill>
                  <a:srgbClr val="B43512"/>
                </a:solidFill>
                <a:latin typeface="Trebuchet MS"/>
                <a:ea typeface="Trebuchet MS"/>
                <a:cs typeface="Trebuchet MS"/>
                <a:sym typeface="Trebuchet MS"/>
              </a:defRPr>
            </a:lvl1pPr>
            <a:lvl2pPr marR="0" lvl="1" algn="l" rtl="0">
              <a:spcBef>
                <a:spcPts val="0"/>
              </a:spcBef>
              <a:spcAft>
                <a:spcPts val="0"/>
              </a:spcAft>
              <a:buSzPts val="1400"/>
              <a:buNone/>
              <a:defRPr sz="1800" b="0" i="0" u="none" strike="noStrike" cap="none">
                <a:solidFill>
                  <a:schemeClr val="dk2"/>
                </a:solidFill>
              </a:defRPr>
            </a:lvl2pPr>
            <a:lvl3pPr marR="0" lvl="2" algn="l" rtl="0">
              <a:spcBef>
                <a:spcPts val="0"/>
              </a:spcBef>
              <a:spcAft>
                <a:spcPts val="0"/>
              </a:spcAft>
              <a:buSzPts val="1400"/>
              <a:buNone/>
              <a:defRPr sz="1800" b="0" i="0" u="none" strike="noStrike" cap="none">
                <a:solidFill>
                  <a:schemeClr val="dk2"/>
                </a:solidFill>
              </a:defRPr>
            </a:lvl3pPr>
            <a:lvl4pPr marR="0" lvl="3" algn="l" rtl="0">
              <a:spcBef>
                <a:spcPts val="0"/>
              </a:spcBef>
              <a:spcAft>
                <a:spcPts val="0"/>
              </a:spcAft>
              <a:buSzPts val="1400"/>
              <a:buNone/>
              <a:defRPr sz="1800" b="0" i="0" u="none" strike="noStrike" cap="none">
                <a:solidFill>
                  <a:schemeClr val="dk2"/>
                </a:solidFill>
              </a:defRPr>
            </a:lvl4pPr>
            <a:lvl5pPr marR="0" lvl="4" algn="l" rtl="0">
              <a:spcBef>
                <a:spcPts val="0"/>
              </a:spcBef>
              <a:spcAft>
                <a:spcPts val="0"/>
              </a:spcAft>
              <a:buSzPts val="1400"/>
              <a:buNone/>
              <a:defRPr sz="1800" b="0" i="0" u="none" strike="noStrike" cap="none">
                <a:solidFill>
                  <a:schemeClr val="dk2"/>
                </a:solidFill>
              </a:defRPr>
            </a:lvl5pPr>
            <a:lvl6pPr marR="0" lvl="5" algn="l" rtl="0">
              <a:spcBef>
                <a:spcPts val="0"/>
              </a:spcBef>
              <a:spcAft>
                <a:spcPts val="0"/>
              </a:spcAft>
              <a:buSzPts val="1400"/>
              <a:buNone/>
              <a:defRPr sz="1800" b="0" i="0" u="none" strike="noStrike" cap="none">
                <a:solidFill>
                  <a:schemeClr val="dk2"/>
                </a:solidFill>
              </a:defRPr>
            </a:lvl6pPr>
            <a:lvl7pPr marR="0" lvl="6" algn="l" rtl="0">
              <a:spcBef>
                <a:spcPts val="0"/>
              </a:spcBef>
              <a:spcAft>
                <a:spcPts val="0"/>
              </a:spcAft>
              <a:buSzPts val="1400"/>
              <a:buNone/>
              <a:defRPr sz="1800" b="0" i="0" u="none" strike="noStrike" cap="none">
                <a:solidFill>
                  <a:schemeClr val="dk2"/>
                </a:solidFill>
              </a:defRPr>
            </a:lvl7pPr>
            <a:lvl8pPr marR="0" lvl="7" algn="l" rtl="0">
              <a:spcBef>
                <a:spcPts val="0"/>
              </a:spcBef>
              <a:spcAft>
                <a:spcPts val="0"/>
              </a:spcAft>
              <a:buSzPts val="1400"/>
              <a:buNone/>
              <a:defRPr sz="1800" b="0" i="0" u="none" strike="noStrike" cap="none">
                <a:solidFill>
                  <a:schemeClr val="dk2"/>
                </a:solidFill>
              </a:defRPr>
            </a:lvl8pPr>
            <a:lvl9pPr marR="0" lvl="8" algn="l" rtl="0">
              <a:spcBef>
                <a:spcPts val="0"/>
              </a:spcBef>
              <a:spcAft>
                <a:spcPts val="0"/>
              </a:spcAft>
              <a:buSzPts val="1400"/>
              <a:buNone/>
              <a:defRPr sz="1800" b="0" i="0" u="none" strike="noStrike" cap="none">
                <a:solidFill>
                  <a:schemeClr val="dk2"/>
                </a:solidFill>
              </a:defRPr>
            </a:lvl9pPr>
          </a:lstStyle>
          <a:p>
            <a:endParaRPr/>
          </a:p>
        </p:txBody>
      </p:sp>
      <p:sp>
        <p:nvSpPr>
          <p:cNvPr id="18" name="Google Shape;18;p14"/>
          <p:cNvSpPr txBox="1">
            <a:spLocks noGrp="1"/>
          </p:cNvSpPr>
          <p:nvPr>
            <p:ph type="body" idx="1"/>
          </p:nvPr>
        </p:nvSpPr>
        <p:spPr>
          <a:xfrm>
            <a:off x="677334" y="2160589"/>
            <a:ext cx="8596668" cy="3880773"/>
          </a:xfrm>
          <a:prstGeom prst="rect">
            <a:avLst/>
          </a:prstGeom>
          <a:noFill/>
          <a:ln>
            <a:noFill/>
          </a:ln>
        </p:spPr>
        <p:txBody>
          <a:bodyPr spcFirstLastPara="1" wrap="square" lIns="91425" tIns="45700" rIns="91425" bIns="45700" anchor="t" anchorCtr="0">
            <a:normAutofit/>
          </a:bodyPr>
          <a:lstStyle>
            <a:lvl1pPr marL="457200" marR="0" lvl="0" indent="-320040" algn="l" rtl="0">
              <a:spcBef>
                <a:spcPts val="1000"/>
              </a:spcBef>
              <a:spcAft>
                <a:spcPts val="0"/>
              </a:spcAft>
              <a:buClr>
                <a:srgbClr val="B43512"/>
              </a:buClr>
              <a:buSzPts val="1440"/>
              <a:buFont typeface="Noto Sans Symbols"/>
              <a:buChar char="►"/>
              <a:defRPr sz="1800" b="0" i="0" u="none" strike="noStrike" cap="none">
                <a:solidFill>
                  <a:srgbClr val="3F3F3F"/>
                </a:solidFill>
                <a:latin typeface="Trebuchet MS"/>
                <a:ea typeface="Trebuchet MS"/>
                <a:cs typeface="Trebuchet MS"/>
                <a:sym typeface="Trebuchet MS"/>
              </a:defRPr>
            </a:lvl1pPr>
            <a:lvl2pPr marL="914400" marR="0" lvl="1" indent="-309880" algn="l" rtl="0">
              <a:spcBef>
                <a:spcPts val="1000"/>
              </a:spcBef>
              <a:spcAft>
                <a:spcPts val="0"/>
              </a:spcAft>
              <a:buClr>
                <a:srgbClr val="B43512"/>
              </a:buClr>
              <a:buSzPts val="1280"/>
              <a:buFont typeface="Noto Sans Symbols"/>
              <a:buChar char="►"/>
              <a:defRPr sz="1600" b="0" i="0" u="none" strike="noStrike" cap="none">
                <a:solidFill>
                  <a:srgbClr val="3F3F3F"/>
                </a:solidFill>
                <a:latin typeface="Trebuchet MS"/>
                <a:ea typeface="Trebuchet MS"/>
                <a:cs typeface="Trebuchet MS"/>
                <a:sym typeface="Trebuchet MS"/>
              </a:defRPr>
            </a:lvl2pPr>
            <a:lvl3pPr marL="1371600" marR="0" lvl="2" indent="-299719" algn="l" rtl="0">
              <a:spcBef>
                <a:spcPts val="1000"/>
              </a:spcBef>
              <a:spcAft>
                <a:spcPts val="0"/>
              </a:spcAft>
              <a:buClr>
                <a:srgbClr val="B43512"/>
              </a:buClr>
              <a:buSzPts val="1120"/>
              <a:buFont typeface="Noto Sans Symbols"/>
              <a:buChar char="►"/>
              <a:defRPr sz="1400" b="0" i="0" u="none" strike="noStrike" cap="none">
                <a:solidFill>
                  <a:srgbClr val="3F3F3F"/>
                </a:solidFill>
                <a:latin typeface="Trebuchet MS"/>
                <a:ea typeface="Trebuchet MS"/>
                <a:cs typeface="Trebuchet MS"/>
                <a:sym typeface="Trebuchet MS"/>
              </a:defRPr>
            </a:lvl3pPr>
            <a:lvl4pPr marL="1828800" marR="0" lvl="3" indent="-289560" algn="l" rtl="0">
              <a:spcBef>
                <a:spcPts val="1000"/>
              </a:spcBef>
              <a:spcAft>
                <a:spcPts val="0"/>
              </a:spcAft>
              <a:buClr>
                <a:srgbClr val="B43512"/>
              </a:buClr>
              <a:buSzPts val="960"/>
              <a:buFont typeface="Noto Sans Symbols"/>
              <a:buChar char="►"/>
              <a:defRPr sz="1200" b="0" i="0" u="none" strike="noStrike" cap="none">
                <a:solidFill>
                  <a:srgbClr val="3F3F3F"/>
                </a:solidFill>
                <a:latin typeface="Trebuchet MS"/>
                <a:ea typeface="Trebuchet MS"/>
                <a:cs typeface="Trebuchet MS"/>
                <a:sym typeface="Trebuchet MS"/>
              </a:defRPr>
            </a:lvl4pPr>
            <a:lvl5pPr marL="2286000" marR="0" lvl="4" indent="-289560" algn="l" rtl="0">
              <a:spcBef>
                <a:spcPts val="1000"/>
              </a:spcBef>
              <a:spcAft>
                <a:spcPts val="0"/>
              </a:spcAft>
              <a:buClr>
                <a:srgbClr val="B43512"/>
              </a:buClr>
              <a:buSzPts val="960"/>
              <a:buFont typeface="Noto Sans Symbols"/>
              <a:buChar char="►"/>
              <a:defRPr sz="1200" b="0" i="0" u="none" strike="noStrike" cap="none">
                <a:solidFill>
                  <a:srgbClr val="3F3F3F"/>
                </a:solidFill>
                <a:latin typeface="Trebuchet MS"/>
                <a:ea typeface="Trebuchet MS"/>
                <a:cs typeface="Trebuchet MS"/>
                <a:sym typeface="Trebuchet MS"/>
              </a:defRPr>
            </a:lvl5pPr>
            <a:lvl6pPr marL="2743200" marR="0" lvl="5" indent="-289560" algn="l" rtl="0">
              <a:spcBef>
                <a:spcPts val="1000"/>
              </a:spcBef>
              <a:spcAft>
                <a:spcPts val="0"/>
              </a:spcAft>
              <a:buClr>
                <a:srgbClr val="B43512"/>
              </a:buClr>
              <a:buSzPts val="960"/>
              <a:buFont typeface="Noto Sans Symbols"/>
              <a:buChar char="►"/>
              <a:defRPr sz="1200" b="0" i="0" u="none" strike="noStrike" cap="none">
                <a:solidFill>
                  <a:srgbClr val="3F3F3F"/>
                </a:solidFill>
                <a:latin typeface="Trebuchet MS"/>
                <a:ea typeface="Trebuchet MS"/>
                <a:cs typeface="Trebuchet MS"/>
                <a:sym typeface="Trebuchet MS"/>
              </a:defRPr>
            </a:lvl6pPr>
            <a:lvl7pPr marL="3200400" marR="0" lvl="6" indent="-289560" algn="l" rtl="0">
              <a:spcBef>
                <a:spcPts val="1000"/>
              </a:spcBef>
              <a:spcAft>
                <a:spcPts val="0"/>
              </a:spcAft>
              <a:buClr>
                <a:srgbClr val="B43512"/>
              </a:buClr>
              <a:buSzPts val="960"/>
              <a:buFont typeface="Noto Sans Symbols"/>
              <a:buChar char="►"/>
              <a:defRPr sz="1200" b="0" i="0" u="none" strike="noStrike" cap="none">
                <a:solidFill>
                  <a:srgbClr val="3F3F3F"/>
                </a:solidFill>
                <a:latin typeface="Trebuchet MS"/>
                <a:ea typeface="Trebuchet MS"/>
                <a:cs typeface="Trebuchet MS"/>
                <a:sym typeface="Trebuchet MS"/>
              </a:defRPr>
            </a:lvl7pPr>
            <a:lvl8pPr marL="3657600" marR="0" lvl="7" indent="-289559" algn="l" rtl="0">
              <a:spcBef>
                <a:spcPts val="1000"/>
              </a:spcBef>
              <a:spcAft>
                <a:spcPts val="0"/>
              </a:spcAft>
              <a:buClr>
                <a:srgbClr val="B43512"/>
              </a:buClr>
              <a:buSzPts val="960"/>
              <a:buFont typeface="Noto Sans Symbols"/>
              <a:buChar char="►"/>
              <a:defRPr sz="1200" b="0" i="0" u="none" strike="noStrike" cap="none">
                <a:solidFill>
                  <a:srgbClr val="3F3F3F"/>
                </a:solidFill>
                <a:latin typeface="Trebuchet MS"/>
                <a:ea typeface="Trebuchet MS"/>
                <a:cs typeface="Trebuchet MS"/>
                <a:sym typeface="Trebuchet MS"/>
              </a:defRPr>
            </a:lvl8pPr>
            <a:lvl9pPr marL="4114800" marR="0" lvl="8" indent="-289559" algn="l" rtl="0">
              <a:spcBef>
                <a:spcPts val="1000"/>
              </a:spcBef>
              <a:spcAft>
                <a:spcPts val="0"/>
              </a:spcAft>
              <a:buClr>
                <a:srgbClr val="B43512"/>
              </a:buClr>
              <a:buSzPts val="960"/>
              <a:buFont typeface="Noto Sans Symbols"/>
              <a:buChar char="►"/>
              <a:defRPr sz="1200" b="0" i="0" u="none" strike="noStrike" cap="none">
                <a:solidFill>
                  <a:srgbClr val="3F3F3F"/>
                </a:solidFill>
                <a:latin typeface="Trebuchet MS"/>
                <a:ea typeface="Trebuchet MS"/>
                <a:cs typeface="Trebuchet MS"/>
                <a:sym typeface="Trebuchet MS"/>
              </a:defRPr>
            </a:lvl9pPr>
          </a:lstStyle>
          <a:p>
            <a:endParaRPr/>
          </a:p>
        </p:txBody>
      </p:sp>
      <p:sp>
        <p:nvSpPr>
          <p:cNvPr id="19" name="Google Shape;19;p14"/>
          <p:cNvSpPr txBox="1">
            <a:spLocks noGrp="1"/>
          </p:cNvSpPr>
          <p:nvPr>
            <p:ph type="dt" idx="10"/>
          </p:nvPr>
        </p:nvSpPr>
        <p:spPr>
          <a:xfrm>
            <a:off x="7205133" y="6041362"/>
            <a:ext cx="911939" cy="365125"/>
          </a:xfrm>
          <a:prstGeom prst="rect">
            <a:avLst/>
          </a:prstGeom>
          <a:noFill/>
          <a:ln>
            <a:noFill/>
          </a:ln>
        </p:spPr>
        <p:txBody>
          <a:bodyPr spcFirstLastPara="1" wrap="square" lIns="91425" tIns="45700" rIns="91425" bIns="45700" anchor="ctr" anchorCtr="0">
            <a:noAutofit/>
          </a:bodyPr>
          <a:lstStyle>
            <a:lvl1pPr marR="0" lvl="0" algn="r" rtl="0">
              <a:lnSpc>
                <a:spcPct val="100000"/>
              </a:lnSpc>
              <a:spcBef>
                <a:spcPts val="0"/>
              </a:spcBef>
              <a:spcAft>
                <a:spcPts val="0"/>
              </a:spcAft>
              <a:buSzPts val="1400"/>
              <a:buNone/>
              <a:defRPr sz="900" b="0" i="0" u="none" strike="noStrike" cap="none">
                <a:solidFill>
                  <a:srgbClr val="888888"/>
                </a:solidFill>
                <a:latin typeface="Arial"/>
                <a:ea typeface="Arial"/>
                <a:cs typeface="Arial"/>
                <a:sym typeface="Arial"/>
              </a:defRPr>
            </a:lvl1pPr>
            <a:lvl2pPr marR="0" lvl="1"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9pPr>
          </a:lstStyle>
          <a:p>
            <a:endParaRPr/>
          </a:p>
        </p:txBody>
      </p:sp>
      <p:sp>
        <p:nvSpPr>
          <p:cNvPr id="20" name="Google Shape;20;p14"/>
          <p:cNvSpPr txBox="1">
            <a:spLocks noGrp="1"/>
          </p:cNvSpPr>
          <p:nvPr>
            <p:ph type="ftr" idx="11"/>
          </p:nvPr>
        </p:nvSpPr>
        <p:spPr>
          <a:xfrm>
            <a:off x="677334" y="6041362"/>
            <a:ext cx="6297612"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900" b="0" i="0" u="none" strike="noStrike" cap="none">
                <a:solidFill>
                  <a:srgbClr val="888888"/>
                </a:solidFill>
                <a:latin typeface="Arial"/>
                <a:ea typeface="Arial"/>
                <a:cs typeface="Arial"/>
                <a:sym typeface="Arial"/>
              </a:defRPr>
            </a:lvl1pPr>
            <a:lvl2pPr marR="0" lvl="1"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400" b="0" i="0" u="none" strike="noStrike" cap="none">
                <a:solidFill>
                  <a:srgbClr val="000000"/>
                </a:solidFill>
                <a:latin typeface="Arial"/>
                <a:ea typeface="Arial"/>
                <a:cs typeface="Arial"/>
                <a:sym typeface="Arial"/>
              </a:defRPr>
            </a:lvl9pPr>
          </a:lstStyle>
          <a:p>
            <a:endParaRPr/>
          </a:p>
        </p:txBody>
      </p:sp>
      <p:sp>
        <p:nvSpPr>
          <p:cNvPr id="21" name="Google Shape;21;p14"/>
          <p:cNvSpPr txBox="1">
            <a:spLocks noGrp="1"/>
          </p:cNvSpPr>
          <p:nvPr>
            <p:ph type="sldNum" idx="12"/>
          </p:nvPr>
        </p:nvSpPr>
        <p:spPr>
          <a:xfrm>
            <a:off x="8590663" y="6041362"/>
            <a:ext cx="683339"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B4351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B4351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B4351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B4351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B4351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B4351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B4351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B4351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B4351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hyperlink" Target="https://www.devon.gov.uk/education-and-families/send-local-offer/"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hyperlink" Target="https://www.devon.gov.uk/support-schools-settings/administration-and-finance/finance/additional-educational-needs/" TargetMode="External"/><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42"/>
        <p:cNvGrpSpPr/>
        <p:nvPr/>
      </p:nvGrpSpPr>
      <p:grpSpPr>
        <a:xfrm>
          <a:off x="0" y="0"/>
          <a:ext cx="0" cy="0"/>
          <a:chOff x="0" y="0"/>
          <a:chExt cx="0" cy="0"/>
        </a:xfrm>
      </p:grpSpPr>
      <p:sp>
        <p:nvSpPr>
          <p:cNvPr id="143" name="Google Shape;143;p1"/>
          <p:cNvSpPr txBox="1">
            <a:spLocks noGrp="1"/>
          </p:cNvSpPr>
          <p:nvPr>
            <p:ph type="ctrTitle"/>
          </p:nvPr>
        </p:nvSpPr>
        <p:spPr>
          <a:xfrm>
            <a:off x="1507067" y="2404534"/>
            <a:ext cx="7766936" cy="1646302"/>
          </a:xfrm>
          <a:prstGeom prst="rect">
            <a:avLst/>
          </a:prstGeom>
          <a:noFill/>
          <a:ln>
            <a:noFill/>
          </a:ln>
        </p:spPr>
        <p:txBody>
          <a:bodyPr spcFirstLastPara="1" wrap="square" lIns="91425" tIns="45700" rIns="91425" bIns="45700" anchor="b" anchorCtr="0">
            <a:noAutofit/>
          </a:bodyPr>
          <a:lstStyle/>
          <a:p>
            <a:pPr marL="0" lvl="0" indent="0" algn="ctr" rtl="0">
              <a:lnSpc>
                <a:spcPct val="100000"/>
              </a:lnSpc>
              <a:spcBef>
                <a:spcPts val="0"/>
              </a:spcBef>
              <a:spcAft>
                <a:spcPts val="0"/>
              </a:spcAft>
              <a:buClr>
                <a:schemeClr val="accent1"/>
              </a:buClr>
              <a:buSzPts val="5400"/>
              <a:buFont typeface="Trebuchet MS"/>
              <a:buNone/>
            </a:pPr>
            <a:r>
              <a:rPr lang="en-US" dirty="0">
                <a:solidFill>
                  <a:srgbClr val="990000"/>
                </a:solidFill>
                <a:latin typeface="Arial"/>
                <a:ea typeface="Arial"/>
                <a:cs typeface="Arial"/>
                <a:sym typeface="Arial"/>
              </a:rPr>
              <a:t>Kenn Primary School</a:t>
            </a:r>
            <a:endParaRPr dirty="0">
              <a:solidFill>
                <a:srgbClr val="990000"/>
              </a:solidFill>
              <a:latin typeface="Arial"/>
              <a:ea typeface="Arial"/>
              <a:cs typeface="Arial"/>
              <a:sym typeface="Arial"/>
            </a:endParaRPr>
          </a:p>
          <a:p>
            <a:pPr marL="0" lvl="0" indent="0" algn="ctr" rtl="0">
              <a:lnSpc>
                <a:spcPct val="100000"/>
              </a:lnSpc>
              <a:spcBef>
                <a:spcPts val="0"/>
              </a:spcBef>
              <a:spcAft>
                <a:spcPts val="0"/>
              </a:spcAft>
              <a:buClr>
                <a:schemeClr val="accent1"/>
              </a:buClr>
              <a:buSzPts val="5400"/>
              <a:buFont typeface="Trebuchet MS"/>
              <a:buNone/>
            </a:pPr>
            <a:r>
              <a:rPr lang="en-US" dirty="0">
                <a:solidFill>
                  <a:srgbClr val="990000"/>
                </a:solidFill>
                <a:latin typeface="Arial"/>
                <a:ea typeface="Arial"/>
                <a:cs typeface="Arial"/>
                <a:sym typeface="Arial"/>
              </a:rPr>
              <a:t>SEND Information report </a:t>
            </a:r>
            <a:r>
              <a:rPr lang="en-US" dirty="0">
                <a:solidFill>
                  <a:srgbClr val="990000"/>
                </a:solidFill>
              </a:rPr>
              <a:t> </a:t>
            </a:r>
            <a:endParaRPr dirty="0">
              <a:solidFill>
                <a:srgbClr val="990000"/>
              </a:solidFill>
            </a:endParaRPr>
          </a:p>
        </p:txBody>
      </p:sp>
      <p:pic>
        <p:nvPicPr>
          <p:cNvPr id="144" name="Google Shape;144;p1"/>
          <p:cNvPicPr preferRelativeResize="0"/>
          <p:nvPr/>
        </p:nvPicPr>
        <p:blipFill>
          <a:blip r:embed="rId3">
            <a:alphaModFix/>
          </a:blip>
          <a:stretch>
            <a:fillRect/>
          </a:stretch>
        </p:blipFill>
        <p:spPr>
          <a:xfrm>
            <a:off x="9426403" y="152400"/>
            <a:ext cx="2613198" cy="2832706"/>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96"/>
        <p:cNvGrpSpPr/>
        <p:nvPr/>
      </p:nvGrpSpPr>
      <p:grpSpPr>
        <a:xfrm>
          <a:off x="0" y="0"/>
          <a:ext cx="0" cy="0"/>
          <a:chOff x="0" y="0"/>
          <a:chExt cx="0" cy="0"/>
        </a:xfrm>
      </p:grpSpPr>
      <p:sp>
        <p:nvSpPr>
          <p:cNvPr id="197" name="Google Shape;197;p10"/>
          <p:cNvSpPr txBox="1">
            <a:spLocks noGrp="1"/>
          </p:cNvSpPr>
          <p:nvPr>
            <p:ph type="title"/>
          </p:nvPr>
        </p:nvSpPr>
        <p:spPr>
          <a:xfrm>
            <a:off x="224435" y="133927"/>
            <a:ext cx="8596668" cy="1320800"/>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00000"/>
              </a:lnSpc>
              <a:spcBef>
                <a:spcPts val="0"/>
              </a:spcBef>
              <a:spcAft>
                <a:spcPts val="0"/>
              </a:spcAft>
              <a:buClr>
                <a:schemeClr val="accent1"/>
              </a:buClr>
              <a:buSzPct val="142857"/>
              <a:buFont typeface="Trebuchet MS"/>
              <a:buNone/>
            </a:pPr>
            <a:r>
              <a:rPr lang="en-US" sz="2800">
                <a:solidFill>
                  <a:srgbClr val="990000"/>
                </a:solidFill>
                <a:latin typeface="Arial"/>
                <a:ea typeface="Arial"/>
                <a:cs typeface="Arial"/>
                <a:sym typeface="Arial"/>
              </a:rPr>
              <a:t>c.  Specified Individual support</a:t>
            </a:r>
            <a:br>
              <a:rPr lang="en-US" sz="2800">
                <a:solidFill>
                  <a:srgbClr val="990000"/>
                </a:solidFill>
                <a:latin typeface="Arial"/>
                <a:ea typeface="Arial"/>
                <a:cs typeface="Arial"/>
                <a:sym typeface="Arial"/>
              </a:rPr>
            </a:br>
            <a:br>
              <a:rPr lang="en-US" sz="2800">
                <a:solidFill>
                  <a:srgbClr val="0070C0"/>
                </a:solidFill>
                <a:latin typeface="Arial"/>
                <a:ea typeface="Arial"/>
                <a:cs typeface="Arial"/>
                <a:sym typeface="Arial"/>
              </a:rPr>
            </a:br>
            <a:endParaRPr sz="2800">
              <a:solidFill>
                <a:srgbClr val="0070C0"/>
              </a:solidFill>
              <a:latin typeface="Arial"/>
              <a:ea typeface="Arial"/>
              <a:cs typeface="Arial"/>
              <a:sym typeface="Arial"/>
            </a:endParaRPr>
          </a:p>
        </p:txBody>
      </p:sp>
      <p:sp>
        <p:nvSpPr>
          <p:cNvPr id="198" name="Google Shape;198;p10"/>
          <p:cNvSpPr txBox="1">
            <a:spLocks noGrp="1"/>
          </p:cNvSpPr>
          <p:nvPr>
            <p:ph type="body" idx="1"/>
          </p:nvPr>
        </p:nvSpPr>
        <p:spPr>
          <a:xfrm>
            <a:off x="382385" y="831273"/>
            <a:ext cx="9027622" cy="5677591"/>
          </a:xfrm>
          <a:prstGeom prst="rect">
            <a:avLst/>
          </a:prstGeom>
          <a:noFill/>
          <a:ln>
            <a:noFill/>
          </a:ln>
        </p:spPr>
        <p:txBody>
          <a:bodyPr spcFirstLastPara="1" wrap="square" lIns="91425" tIns="45700" rIns="91425" bIns="45700" anchor="t" anchorCtr="0">
            <a:normAutofit fontScale="47500" lnSpcReduction="10000"/>
          </a:bodyPr>
          <a:lstStyle/>
          <a:p>
            <a:pPr marL="137160" lvl="0" indent="0" algn="l" rtl="0">
              <a:lnSpc>
                <a:spcPct val="100000"/>
              </a:lnSpc>
              <a:spcBef>
                <a:spcPts val="1000"/>
              </a:spcBef>
              <a:spcAft>
                <a:spcPts val="0"/>
              </a:spcAft>
              <a:buSzPct val="100698"/>
              <a:buNone/>
            </a:pPr>
            <a:r>
              <a:rPr lang="en-US" sz="2600">
                <a:solidFill>
                  <a:srgbClr val="0070C0"/>
                </a:solidFill>
                <a:latin typeface="Arial"/>
                <a:ea typeface="Arial"/>
                <a:cs typeface="Arial"/>
                <a:sym typeface="Arial"/>
              </a:rPr>
              <a:t>This type of support is available for children whose learning needs are severe, complex and lifelong.</a:t>
            </a:r>
            <a:endParaRPr/>
          </a:p>
          <a:p>
            <a:pPr marL="137160" lvl="0" indent="0" algn="l" rtl="0">
              <a:lnSpc>
                <a:spcPct val="100000"/>
              </a:lnSpc>
              <a:spcBef>
                <a:spcPts val="1000"/>
              </a:spcBef>
              <a:spcAft>
                <a:spcPts val="0"/>
              </a:spcAft>
              <a:buSzPct val="100698"/>
              <a:buNone/>
            </a:pPr>
            <a:r>
              <a:rPr lang="en-US" sz="2600">
                <a:solidFill>
                  <a:srgbClr val="0070C0"/>
                </a:solidFill>
                <a:latin typeface="Arial"/>
                <a:ea typeface="Arial"/>
                <a:cs typeface="Arial"/>
                <a:sym typeface="Arial"/>
              </a:rPr>
              <a:t>This is usually provided via an Education, Health and Care Plan (EHCP). This means your child will have been identified by professionals as needing a particularly high level of individual or small group teaching.</a:t>
            </a:r>
            <a:endParaRPr/>
          </a:p>
          <a:p>
            <a:pPr marL="137160" lvl="0" indent="0" algn="l" rtl="0">
              <a:lnSpc>
                <a:spcPct val="100000"/>
              </a:lnSpc>
              <a:spcBef>
                <a:spcPts val="1000"/>
              </a:spcBef>
              <a:spcAft>
                <a:spcPts val="0"/>
              </a:spcAft>
              <a:buSzPct val="100698"/>
              <a:buNone/>
            </a:pPr>
            <a:r>
              <a:rPr lang="en-US" sz="2600">
                <a:solidFill>
                  <a:srgbClr val="0070C0"/>
                </a:solidFill>
                <a:latin typeface="Arial"/>
                <a:ea typeface="Arial"/>
                <a:cs typeface="Arial"/>
                <a:sym typeface="Arial"/>
              </a:rPr>
              <a:t>This type of support is available for children with specific barriers to learning that cannot be overcome through Quality First Teaching and intervention groups.</a:t>
            </a:r>
            <a:endParaRPr/>
          </a:p>
          <a:p>
            <a:pPr marL="137160" lvl="0" indent="0" algn="l" rtl="0">
              <a:lnSpc>
                <a:spcPct val="100000"/>
              </a:lnSpc>
              <a:spcBef>
                <a:spcPts val="1000"/>
              </a:spcBef>
              <a:spcAft>
                <a:spcPts val="0"/>
              </a:spcAft>
              <a:buSzPct val="100698"/>
              <a:buNone/>
            </a:pPr>
            <a:r>
              <a:rPr lang="en-US" sz="2600">
                <a:solidFill>
                  <a:srgbClr val="0070C0"/>
                </a:solidFill>
                <a:latin typeface="Arial"/>
                <a:ea typeface="Arial"/>
                <a:cs typeface="Arial"/>
                <a:sym typeface="Arial"/>
              </a:rPr>
              <a:t>Your child will also need specialist support in school from a professional outside the school. This may be from</a:t>
            </a:r>
            <a:r>
              <a:rPr lang="en-US" sz="2200">
                <a:solidFill>
                  <a:srgbClr val="0070C0"/>
                </a:solidFill>
                <a:latin typeface="Arial"/>
                <a:ea typeface="Arial"/>
                <a:cs typeface="Arial"/>
                <a:sym typeface="Arial"/>
              </a:rPr>
              <a:t>:</a:t>
            </a:r>
            <a:endParaRPr/>
          </a:p>
          <a:p>
            <a:pPr marL="137160" lvl="0" indent="0" algn="l" rtl="0">
              <a:lnSpc>
                <a:spcPct val="100000"/>
              </a:lnSpc>
              <a:spcBef>
                <a:spcPts val="1000"/>
              </a:spcBef>
              <a:spcAft>
                <a:spcPts val="0"/>
              </a:spcAft>
              <a:buSzPct val="119008"/>
              <a:buNone/>
            </a:pPr>
            <a:endParaRPr sz="2200">
              <a:solidFill>
                <a:srgbClr val="0070C0"/>
              </a:solidFill>
              <a:latin typeface="Arial"/>
              <a:ea typeface="Arial"/>
              <a:cs typeface="Arial"/>
              <a:sym typeface="Arial"/>
            </a:endParaRPr>
          </a:p>
          <a:p>
            <a:pPr marL="137160" lvl="0" indent="0" algn="l" rtl="0">
              <a:lnSpc>
                <a:spcPct val="100000"/>
              </a:lnSpc>
              <a:spcBef>
                <a:spcPts val="1000"/>
              </a:spcBef>
              <a:spcAft>
                <a:spcPts val="0"/>
              </a:spcAft>
              <a:buSzPct val="119008"/>
              <a:buNone/>
            </a:pPr>
            <a:r>
              <a:rPr lang="en-US" sz="2200" i="1">
                <a:solidFill>
                  <a:srgbClr val="0070C0"/>
                </a:solidFill>
                <a:latin typeface="Arial"/>
                <a:ea typeface="Arial"/>
                <a:cs typeface="Arial"/>
                <a:sym typeface="Arial"/>
              </a:rPr>
              <a:t>Local Authority central services such as the Autism Outreach Team or Sensory Service (for students with a hearing or visual need)</a:t>
            </a:r>
            <a:endParaRPr/>
          </a:p>
          <a:p>
            <a:pPr marL="137160" lvl="0" indent="0" algn="l" rtl="0">
              <a:lnSpc>
                <a:spcPct val="100000"/>
              </a:lnSpc>
              <a:spcBef>
                <a:spcPts val="1000"/>
              </a:spcBef>
              <a:spcAft>
                <a:spcPts val="0"/>
              </a:spcAft>
              <a:buSzPct val="119008"/>
              <a:buNone/>
            </a:pPr>
            <a:r>
              <a:rPr lang="en-US" sz="2200" i="1">
                <a:solidFill>
                  <a:srgbClr val="0070C0"/>
                </a:solidFill>
                <a:latin typeface="Arial"/>
                <a:ea typeface="Arial"/>
                <a:cs typeface="Arial"/>
                <a:sym typeface="Arial"/>
              </a:rPr>
              <a:t>Outside agencies such as the Speech and Language therapy (SALT) Service</a:t>
            </a:r>
            <a:endParaRPr/>
          </a:p>
          <a:p>
            <a:pPr marL="137160" lvl="0" indent="0" algn="l" rtl="0">
              <a:lnSpc>
                <a:spcPct val="100000"/>
              </a:lnSpc>
              <a:spcBef>
                <a:spcPts val="1000"/>
              </a:spcBef>
              <a:spcAft>
                <a:spcPts val="0"/>
              </a:spcAft>
              <a:buSzPct val="119008"/>
              <a:buNone/>
            </a:pPr>
            <a:r>
              <a:rPr lang="en-US" sz="2200" i="1">
                <a:solidFill>
                  <a:srgbClr val="0070C0"/>
                </a:solidFill>
                <a:latin typeface="Arial"/>
                <a:ea typeface="Arial"/>
                <a:cs typeface="Arial"/>
                <a:sym typeface="Arial"/>
              </a:rPr>
              <a:t>Outside agencies such as our Education Psychologist.</a:t>
            </a:r>
            <a:endParaRPr/>
          </a:p>
          <a:p>
            <a:pPr marL="137160" lvl="0" indent="0" algn="l" rtl="0">
              <a:lnSpc>
                <a:spcPct val="100000"/>
              </a:lnSpc>
              <a:spcBef>
                <a:spcPts val="1000"/>
              </a:spcBef>
              <a:spcAft>
                <a:spcPts val="0"/>
              </a:spcAft>
              <a:buSzPct val="119008"/>
              <a:buNone/>
            </a:pPr>
            <a:r>
              <a:rPr lang="en-US" sz="2200" i="1">
                <a:solidFill>
                  <a:srgbClr val="0070C0"/>
                </a:solidFill>
                <a:latin typeface="Arial"/>
                <a:ea typeface="Arial"/>
                <a:cs typeface="Arial"/>
                <a:sym typeface="Arial"/>
              </a:rPr>
              <a:t>Kenn Primary School has also assigned for 2023-2024 support from: </a:t>
            </a:r>
            <a:endParaRPr/>
          </a:p>
          <a:p>
            <a:pPr marL="137160" lvl="0" indent="0" algn="l" rtl="0">
              <a:lnSpc>
                <a:spcPct val="100000"/>
              </a:lnSpc>
              <a:spcBef>
                <a:spcPts val="1000"/>
              </a:spcBef>
              <a:spcAft>
                <a:spcPts val="0"/>
              </a:spcAft>
              <a:buSzPct val="119008"/>
              <a:buNone/>
            </a:pPr>
            <a:r>
              <a:rPr lang="en-US" sz="2200" i="1">
                <a:solidFill>
                  <a:srgbClr val="0070C0"/>
                </a:solidFill>
                <a:latin typeface="Arial"/>
                <a:ea typeface="Arial"/>
                <a:cs typeface="Arial"/>
                <a:sym typeface="Arial"/>
              </a:rPr>
              <a:t>Educational Psychologist – 10 hours a year </a:t>
            </a:r>
            <a:endParaRPr/>
          </a:p>
          <a:p>
            <a:pPr marL="137160" lvl="0" indent="0" algn="l" rtl="0">
              <a:lnSpc>
                <a:spcPct val="100000"/>
              </a:lnSpc>
              <a:spcBef>
                <a:spcPts val="1000"/>
              </a:spcBef>
              <a:spcAft>
                <a:spcPts val="0"/>
              </a:spcAft>
              <a:buSzPct val="119008"/>
              <a:buNone/>
            </a:pPr>
            <a:r>
              <a:rPr lang="en-US" sz="2200" i="1">
                <a:solidFill>
                  <a:srgbClr val="0070C0"/>
                </a:solidFill>
                <a:latin typeface="Arial"/>
                <a:ea typeface="Arial"/>
                <a:cs typeface="Arial"/>
                <a:sym typeface="Arial"/>
              </a:rPr>
              <a:t>Speech and Language Therapist - A day every half term.</a:t>
            </a:r>
            <a:endParaRPr/>
          </a:p>
          <a:p>
            <a:pPr marL="137160" lvl="0" indent="0" algn="l" rtl="0">
              <a:lnSpc>
                <a:spcPct val="100000"/>
              </a:lnSpc>
              <a:spcBef>
                <a:spcPts val="1000"/>
              </a:spcBef>
              <a:spcAft>
                <a:spcPts val="0"/>
              </a:spcAft>
              <a:buSzPct val="119008"/>
              <a:buNone/>
            </a:pPr>
            <a:r>
              <a:rPr lang="en-US" sz="2200" i="1">
                <a:solidFill>
                  <a:srgbClr val="0070C0"/>
                </a:solidFill>
                <a:latin typeface="Arial"/>
                <a:ea typeface="Arial"/>
                <a:cs typeface="Arial"/>
                <a:sym typeface="Arial"/>
              </a:rPr>
              <a:t>Social, Emotional and Mental Health Support Advisory Teacher - when needed</a:t>
            </a:r>
            <a:endParaRPr/>
          </a:p>
          <a:p>
            <a:pPr marL="137160" lvl="0" indent="0" algn="l" rtl="0">
              <a:lnSpc>
                <a:spcPct val="100000"/>
              </a:lnSpc>
              <a:spcBef>
                <a:spcPts val="1000"/>
              </a:spcBef>
              <a:spcAft>
                <a:spcPts val="0"/>
              </a:spcAft>
              <a:buSzPct val="119008"/>
              <a:buNone/>
            </a:pPr>
            <a:r>
              <a:rPr lang="en-US" sz="2200" i="1">
                <a:solidFill>
                  <a:srgbClr val="0070C0"/>
                </a:solidFill>
                <a:latin typeface="Arial"/>
                <a:ea typeface="Arial"/>
                <a:cs typeface="Arial"/>
                <a:sym typeface="Arial"/>
              </a:rPr>
              <a:t>Occupational Therapist </a:t>
            </a:r>
            <a:endParaRPr/>
          </a:p>
          <a:p>
            <a:pPr marL="137160" lvl="0" indent="0" algn="l" rtl="0">
              <a:lnSpc>
                <a:spcPct val="100000"/>
              </a:lnSpc>
              <a:spcBef>
                <a:spcPts val="1000"/>
              </a:spcBef>
              <a:spcAft>
                <a:spcPts val="0"/>
              </a:spcAft>
              <a:buSzPct val="119008"/>
              <a:buNone/>
            </a:pPr>
            <a:r>
              <a:rPr lang="en-US" sz="2200" i="1">
                <a:solidFill>
                  <a:srgbClr val="0070C0"/>
                </a:solidFill>
                <a:latin typeface="Arial"/>
                <a:ea typeface="Arial"/>
                <a:cs typeface="Arial"/>
                <a:sym typeface="Arial"/>
              </a:rPr>
              <a:t>Specialist teachers from the Babcock LDP SEND support services </a:t>
            </a:r>
            <a:endParaRPr/>
          </a:p>
          <a:p>
            <a:pPr marL="137160" lvl="0" indent="0" algn="l" rtl="0">
              <a:lnSpc>
                <a:spcPct val="100000"/>
              </a:lnSpc>
              <a:spcBef>
                <a:spcPts val="1000"/>
              </a:spcBef>
              <a:spcAft>
                <a:spcPts val="0"/>
              </a:spcAft>
              <a:buSzPct val="119008"/>
              <a:buNone/>
            </a:pPr>
            <a:r>
              <a:rPr lang="en-US" sz="2200" i="1">
                <a:solidFill>
                  <a:srgbClr val="0070C0"/>
                </a:solidFill>
                <a:latin typeface="Arial"/>
                <a:ea typeface="Arial"/>
                <a:cs typeface="Arial"/>
                <a:sym typeface="Arial"/>
              </a:rPr>
              <a:t>CAMHS</a:t>
            </a:r>
            <a:endParaRPr/>
          </a:p>
          <a:p>
            <a:pPr marL="137160" lvl="0" indent="0" algn="l" rtl="0">
              <a:lnSpc>
                <a:spcPct val="100000"/>
              </a:lnSpc>
              <a:spcBef>
                <a:spcPts val="1000"/>
              </a:spcBef>
              <a:spcAft>
                <a:spcPts val="0"/>
              </a:spcAft>
              <a:buSzPct val="119008"/>
              <a:buNone/>
            </a:pPr>
            <a:r>
              <a:rPr lang="en-US" sz="2200" i="1">
                <a:solidFill>
                  <a:srgbClr val="0070C0"/>
                </a:solidFill>
                <a:latin typeface="Arial"/>
                <a:ea typeface="Arial"/>
                <a:cs typeface="Arial"/>
                <a:sym typeface="Arial"/>
              </a:rPr>
              <a:t>Physical Disabilities Advisory teacher</a:t>
            </a:r>
            <a:endParaRPr/>
          </a:p>
          <a:p>
            <a:pPr marL="137160" lvl="0" indent="0" algn="l" rtl="0">
              <a:lnSpc>
                <a:spcPct val="100000"/>
              </a:lnSpc>
              <a:spcBef>
                <a:spcPts val="1000"/>
              </a:spcBef>
              <a:spcAft>
                <a:spcPts val="0"/>
              </a:spcAft>
              <a:buSzPct val="119008"/>
              <a:buNone/>
            </a:pPr>
            <a:r>
              <a:rPr lang="en-US" sz="2200" i="1">
                <a:solidFill>
                  <a:srgbClr val="0070C0"/>
                </a:solidFill>
                <a:latin typeface="Arial"/>
                <a:ea typeface="Arial"/>
                <a:cs typeface="Arial"/>
                <a:sym typeface="Arial"/>
              </a:rPr>
              <a:t>Physiotherapist</a:t>
            </a:r>
            <a:endParaRPr/>
          </a:p>
          <a:p>
            <a:pPr marL="137160" lvl="0" indent="0" algn="l" rtl="0">
              <a:lnSpc>
                <a:spcPct val="100000"/>
              </a:lnSpc>
              <a:spcBef>
                <a:spcPts val="1000"/>
              </a:spcBef>
              <a:spcAft>
                <a:spcPts val="0"/>
              </a:spcAft>
              <a:buSzPct val="154010"/>
              <a:buNone/>
            </a:pPr>
            <a:br>
              <a:rPr lang="en-US"/>
            </a:br>
            <a:endParaRPr/>
          </a:p>
        </p:txBody>
      </p:sp>
      <p:pic>
        <p:nvPicPr>
          <p:cNvPr id="199" name="Google Shape;199;p10"/>
          <p:cNvPicPr preferRelativeResize="0"/>
          <p:nvPr/>
        </p:nvPicPr>
        <p:blipFill rotWithShape="1">
          <a:blip r:embed="rId3">
            <a:alphaModFix/>
          </a:blip>
          <a:srcRect/>
          <a:stretch/>
        </p:blipFill>
        <p:spPr>
          <a:xfrm>
            <a:off x="9212351" y="133928"/>
            <a:ext cx="2793077" cy="1047404"/>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03"/>
        <p:cNvGrpSpPr/>
        <p:nvPr/>
      </p:nvGrpSpPr>
      <p:grpSpPr>
        <a:xfrm>
          <a:off x="0" y="0"/>
          <a:ext cx="0" cy="0"/>
          <a:chOff x="0" y="0"/>
          <a:chExt cx="0" cy="0"/>
        </a:xfrm>
      </p:grpSpPr>
      <p:sp>
        <p:nvSpPr>
          <p:cNvPr id="204" name="Google Shape;204;p11"/>
          <p:cNvSpPr/>
          <p:nvPr/>
        </p:nvSpPr>
        <p:spPr>
          <a:xfrm>
            <a:off x="606829" y="841112"/>
            <a:ext cx="8537171" cy="6160661"/>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US" sz="1800" b="1" i="0" u="none" strike="noStrike" cap="none">
                <a:solidFill>
                  <a:srgbClr val="990000"/>
                </a:solidFill>
                <a:latin typeface="Calibri"/>
                <a:ea typeface="Calibri"/>
                <a:cs typeface="Calibri"/>
                <a:sym typeface="Calibri"/>
              </a:rPr>
              <a:t>For your child this would mean:</a:t>
            </a:r>
            <a:endParaRPr sz="1800" b="1" i="0" u="none" strike="noStrike" cap="none">
              <a:solidFill>
                <a:srgbClr val="990000"/>
              </a:solidFill>
              <a:latin typeface="Arial"/>
              <a:ea typeface="Arial"/>
              <a:cs typeface="Arial"/>
              <a:sym typeface="Arial"/>
            </a:endParaRPr>
          </a:p>
          <a:p>
            <a:pPr marL="0" marR="0" lvl="0" indent="0" algn="l" rtl="0">
              <a:lnSpc>
                <a:spcPct val="100000"/>
              </a:lnSpc>
              <a:spcBef>
                <a:spcPts val="1000"/>
              </a:spcBef>
              <a:spcAft>
                <a:spcPts val="0"/>
              </a:spcAft>
              <a:buClr>
                <a:srgbClr val="000000"/>
              </a:buClr>
              <a:buSzPts val="1600"/>
              <a:buFont typeface="Arial"/>
              <a:buChar char="•"/>
            </a:pPr>
            <a:r>
              <a:rPr lang="en-US" sz="1600" b="0" i="0" u="none" strike="noStrike" cap="none">
                <a:solidFill>
                  <a:srgbClr val="0070C0"/>
                </a:solidFill>
                <a:latin typeface="Calibri"/>
                <a:ea typeface="Calibri"/>
                <a:cs typeface="Calibri"/>
                <a:sym typeface="Calibri"/>
              </a:rPr>
              <a:t>The school (or you) can request that Local Authority Services carry out a statutory assessment of your child’s needs. This is a legal process which sets out the amount of support that will be provided for your child.</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rgbClr val="0070C0"/>
              </a:solidFill>
              <a:latin typeface="Noto Sans Symbols"/>
              <a:ea typeface="Noto Sans Symbols"/>
              <a:cs typeface="Noto Sans Symbols"/>
              <a:sym typeface="Noto Sans Symbols"/>
            </a:endParaRPr>
          </a:p>
          <a:p>
            <a:pPr marL="0" marR="0" lvl="0" indent="0" algn="l" rtl="0">
              <a:lnSpc>
                <a:spcPct val="100000"/>
              </a:lnSpc>
              <a:spcBef>
                <a:spcPts val="0"/>
              </a:spcBef>
              <a:spcAft>
                <a:spcPts val="0"/>
              </a:spcAft>
              <a:buClr>
                <a:srgbClr val="000000"/>
              </a:buClr>
              <a:buSzPts val="1600"/>
              <a:buFont typeface="Arial"/>
              <a:buChar char="•"/>
            </a:pPr>
            <a:r>
              <a:rPr lang="en-US" sz="1600" b="0" i="0" u="none" strike="noStrike" cap="none">
                <a:solidFill>
                  <a:srgbClr val="0070C0"/>
                </a:solidFill>
                <a:latin typeface="Calibri"/>
                <a:ea typeface="Calibri"/>
                <a:cs typeface="Calibri"/>
                <a:sym typeface="Calibri"/>
              </a:rPr>
              <a:t>After the request has been made to the ‘Panel of Professionals’ (with a lot of information about your child, including some from you), they will decide whether they think your child’s needs (as described in the paperwork provided), seem complex enough to need a statutory assessment. If this is the case they will ask you and all professionals involved with your child to write a report outlining your child’s needs. If they do not think your child needs this, they will ask the school to continue with the current support.</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rgbClr val="0070C0"/>
              </a:solidFill>
              <a:latin typeface="Noto Sans Symbols"/>
              <a:ea typeface="Noto Sans Symbols"/>
              <a:cs typeface="Noto Sans Symbols"/>
              <a:sym typeface="Noto Sans Symbols"/>
            </a:endParaRPr>
          </a:p>
          <a:p>
            <a:pPr marL="0" marR="0" lvl="0" indent="0" algn="l" rtl="0">
              <a:lnSpc>
                <a:spcPct val="100000"/>
              </a:lnSpc>
              <a:spcBef>
                <a:spcPts val="0"/>
              </a:spcBef>
              <a:spcAft>
                <a:spcPts val="0"/>
              </a:spcAft>
              <a:buClr>
                <a:srgbClr val="000000"/>
              </a:buClr>
              <a:buSzPts val="1600"/>
              <a:buFont typeface="Arial"/>
              <a:buChar char="•"/>
            </a:pPr>
            <a:r>
              <a:rPr lang="en-US" sz="1600" b="0" i="0" u="none" strike="noStrike" cap="none">
                <a:solidFill>
                  <a:srgbClr val="0070C0"/>
                </a:solidFill>
                <a:latin typeface="Calibri"/>
                <a:ea typeface="Calibri"/>
                <a:cs typeface="Calibri"/>
                <a:sym typeface="Calibri"/>
              </a:rPr>
              <a:t>After the reports have all been sent in, the ‘Panel of Professionals’ will decide if your child’s needs are severe, complex and lifelong. If this is the case they will write an Education Health Care Plan (EHCP). If this is not the case, they will ask the school to continue with the current level of support and also set up a meeting in school to ensure a plan is in place to ensure your child makes as much progress as possible.</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rgbClr val="0070C0"/>
              </a:solidFill>
              <a:latin typeface="Noto Sans Symbols"/>
              <a:ea typeface="Noto Sans Symbols"/>
              <a:cs typeface="Noto Sans Symbols"/>
              <a:sym typeface="Noto Sans Symbols"/>
            </a:endParaRPr>
          </a:p>
          <a:p>
            <a:pPr marL="0" marR="0" lvl="0" indent="0" algn="l" rtl="0">
              <a:lnSpc>
                <a:spcPct val="100000"/>
              </a:lnSpc>
              <a:spcBef>
                <a:spcPts val="0"/>
              </a:spcBef>
              <a:spcAft>
                <a:spcPts val="0"/>
              </a:spcAft>
              <a:buClr>
                <a:srgbClr val="000000"/>
              </a:buClr>
              <a:buSzPts val="1600"/>
              <a:buFont typeface="Arial"/>
              <a:buChar char="•"/>
            </a:pPr>
            <a:r>
              <a:rPr lang="en-US" sz="1600" b="0" i="0" u="none" strike="noStrike" cap="none">
                <a:solidFill>
                  <a:srgbClr val="0070C0"/>
                </a:solidFill>
                <a:latin typeface="Calibri"/>
                <a:ea typeface="Calibri"/>
                <a:cs typeface="Calibri"/>
                <a:sym typeface="Calibri"/>
              </a:rPr>
              <a:t>The EHC Plan will outline the number of hours of individual/small group support your child will receive from the LA</a:t>
            </a:r>
            <a:r>
              <a:rPr lang="en-US" sz="1600">
                <a:solidFill>
                  <a:srgbClr val="0070C0"/>
                </a:solidFill>
                <a:latin typeface="Calibri"/>
                <a:ea typeface="Calibri"/>
                <a:cs typeface="Calibri"/>
                <a:sym typeface="Calibri"/>
              </a:rPr>
              <a:t>, </a:t>
            </a:r>
            <a:r>
              <a:rPr lang="en-US" sz="1600" b="0" i="0" u="none" strike="noStrike" cap="none">
                <a:solidFill>
                  <a:srgbClr val="0070C0"/>
                </a:solidFill>
                <a:latin typeface="Calibri"/>
                <a:ea typeface="Calibri"/>
                <a:cs typeface="Calibri"/>
                <a:sym typeface="Calibri"/>
              </a:rPr>
              <a:t> how the support should be used and what strategies must be put in place. It will also have long and short term goals for your child.</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rgbClr val="0070C0"/>
              </a:solidFill>
              <a:latin typeface="Noto Sans Symbols"/>
              <a:ea typeface="Noto Sans Symbols"/>
              <a:cs typeface="Noto Sans Symbols"/>
              <a:sym typeface="Noto Sans Symbols"/>
            </a:endParaRPr>
          </a:p>
          <a:p>
            <a:pPr marL="0" marR="0" lvl="0" indent="0" algn="l" rtl="0">
              <a:lnSpc>
                <a:spcPct val="100000"/>
              </a:lnSpc>
              <a:spcBef>
                <a:spcPts val="0"/>
              </a:spcBef>
              <a:spcAft>
                <a:spcPts val="0"/>
              </a:spcAft>
              <a:buClr>
                <a:srgbClr val="000000"/>
              </a:buClr>
              <a:buSzPts val="1600"/>
              <a:buFont typeface="Arial"/>
              <a:buChar char="•"/>
            </a:pPr>
            <a:r>
              <a:rPr lang="en-US" sz="1600">
                <a:solidFill>
                  <a:srgbClr val="0070C0"/>
                </a:solidFill>
                <a:latin typeface="Calibri"/>
                <a:ea typeface="Calibri"/>
                <a:cs typeface="Calibri"/>
                <a:sym typeface="Calibri"/>
              </a:rPr>
              <a:t>An </a:t>
            </a:r>
            <a:r>
              <a:rPr lang="en-US" sz="1600" b="0" i="0" u="none" strike="noStrike" cap="none">
                <a:solidFill>
                  <a:srgbClr val="0070C0"/>
                </a:solidFill>
                <a:latin typeface="Calibri"/>
                <a:ea typeface="Calibri"/>
                <a:cs typeface="Calibri"/>
                <a:sym typeface="Calibri"/>
              </a:rPr>
              <a:t> additional adult may be used to support your child with whole class learning, run individual programmes or run small groups including your child.</a:t>
            </a:r>
            <a:endParaRPr sz="1600" b="0" i="0" u="none" strike="noStrike" cap="none">
              <a:solidFill>
                <a:srgbClr val="0070C0"/>
              </a:solidFill>
              <a:latin typeface="Noto Sans Symbols"/>
              <a:ea typeface="Noto Sans Symbols"/>
              <a:cs typeface="Noto Sans Symbols"/>
              <a:sym typeface="Noto Sans Symbol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08"/>
        <p:cNvGrpSpPr/>
        <p:nvPr/>
      </p:nvGrpSpPr>
      <p:grpSpPr>
        <a:xfrm>
          <a:off x="0" y="0"/>
          <a:ext cx="0" cy="0"/>
          <a:chOff x="0" y="0"/>
          <a:chExt cx="0" cy="0"/>
        </a:xfrm>
      </p:grpSpPr>
      <p:sp>
        <p:nvSpPr>
          <p:cNvPr id="209" name="Google Shape;209;p12"/>
          <p:cNvSpPr txBox="1">
            <a:spLocks noGrp="1"/>
          </p:cNvSpPr>
          <p:nvPr>
            <p:ph type="title"/>
          </p:nvPr>
        </p:nvSpPr>
        <p:spPr>
          <a:xfrm>
            <a:off x="223060" y="218182"/>
            <a:ext cx="9601196" cy="6116116"/>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chemeClr val="accent1"/>
              </a:buClr>
              <a:buSzPts val="3600"/>
              <a:buFont typeface="Trebuchet MS"/>
              <a:buNone/>
            </a:pPr>
            <a:r>
              <a:rPr lang="en-US" sz="2400" b="1" i="1">
                <a:solidFill>
                  <a:srgbClr val="990000"/>
                </a:solidFill>
                <a:latin typeface="Arial"/>
                <a:ea typeface="Arial"/>
                <a:cs typeface="Arial"/>
                <a:sym typeface="Arial"/>
              </a:rPr>
              <a:t>Question 3</a:t>
            </a:r>
            <a:br>
              <a:rPr lang="en-US" sz="2400" b="1" i="1">
                <a:solidFill>
                  <a:srgbClr val="990000"/>
                </a:solidFill>
                <a:latin typeface="Arial"/>
                <a:ea typeface="Arial"/>
                <a:cs typeface="Arial"/>
                <a:sym typeface="Arial"/>
              </a:rPr>
            </a:br>
            <a:r>
              <a:rPr lang="en-US" sz="2400" b="1" i="1">
                <a:solidFill>
                  <a:srgbClr val="990000"/>
                </a:solidFill>
                <a:latin typeface="Arial"/>
                <a:ea typeface="Arial"/>
                <a:cs typeface="Arial"/>
                <a:sym typeface="Arial"/>
              </a:rPr>
              <a:t>How can I let the school know I am concerned about my child’s progress in school?</a:t>
            </a:r>
            <a:br>
              <a:rPr lang="en-US" sz="2400" b="1" i="1">
                <a:solidFill>
                  <a:srgbClr val="990000"/>
                </a:solidFill>
                <a:latin typeface="Arial"/>
                <a:ea typeface="Arial"/>
                <a:cs typeface="Arial"/>
                <a:sym typeface="Arial"/>
              </a:rPr>
            </a:br>
            <a:br>
              <a:rPr lang="en-US" sz="2400" b="1" i="1">
                <a:latin typeface="Arial"/>
                <a:ea typeface="Arial"/>
                <a:cs typeface="Arial"/>
                <a:sym typeface="Arial"/>
              </a:rPr>
            </a:br>
            <a:br>
              <a:rPr lang="en-US" sz="2400" b="1" i="1">
                <a:latin typeface="Arial"/>
                <a:ea typeface="Arial"/>
                <a:cs typeface="Arial"/>
                <a:sym typeface="Arial"/>
              </a:rPr>
            </a:br>
            <a:r>
              <a:rPr lang="en-US" sz="2700">
                <a:solidFill>
                  <a:srgbClr val="0070C0"/>
                </a:solidFill>
                <a:latin typeface="Arial"/>
                <a:ea typeface="Arial"/>
                <a:cs typeface="Arial"/>
                <a:sym typeface="Arial"/>
              </a:rPr>
              <a:t>If you have concerns about your child’s progress you should speak to your child’s class teacher initially.</a:t>
            </a:r>
            <a:br>
              <a:rPr lang="en-US" sz="2700">
                <a:solidFill>
                  <a:srgbClr val="0070C0"/>
                </a:solidFill>
                <a:latin typeface="Arial"/>
                <a:ea typeface="Arial"/>
                <a:cs typeface="Arial"/>
                <a:sym typeface="Arial"/>
              </a:rPr>
            </a:br>
            <a:br>
              <a:rPr lang="en-US" sz="2700">
                <a:solidFill>
                  <a:srgbClr val="0070C0"/>
                </a:solidFill>
                <a:latin typeface="Arial"/>
                <a:ea typeface="Arial"/>
                <a:cs typeface="Arial"/>
                <a:sym typeface="Arial"/>
              </a:rPr>
            </a:br>
            <a:r>
              <a:rPr lang="en-US" sz="2700">
                <a:solidFill>
                  <a:srgbClr val="0070C0"/>
                </a:solidFill>
                <a:latin typeface="Arial"/>
                <a:ea typeface="Arial"/>
                <a:cs typeface="Arial"/>
                <a:sym typeface="Arial"/>
              </a:rPr>
              <a:t>If you continue to be concerned that your child is not making progress, you may speak to the Headteacher or Special Education Needs/ Disabilities Coordinator (SENDCo).</a:t>
            </a:r>
            <a:br>
              <a:rPr lang="en-US" sz="2700">
                <a:solidFill>
                  <a:srgbClr val="0070C0"/>
                </a:solidFill>
                <a:latin typeface="Arial"/>
                <a:ea typeface="Arial"/>
                <a:cs typeface="Arial"/>
                <a:sym typeface="Arial"/>
              </a:rPr>
            </a:b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13"/>
        <p:cNvGrpSpPr/>
        <p:nvPr/>
      </p:nvGrpSpPr>
      <p:grpSpPr>
        <a:xfrm>
          <a:off x="0" y="0"/>
          <a:ext cx="0" cy="0"/>
          <a:chOff x="0" y="0"/>
          <a:chExt cx="0" cy="0"/>
        </a:xfrm>
      </p:grpSpPr>
      <p:sp>
        <p:nvSpPr>
          <p:cNvPr id="214" name="Google Shape;214;p13"/>
          <p:cNvSpPr txBox="1">
            <a:spLocks noGrp="1"/>
          </p:cNvSpPr>
          <p:nvPr>
            <p:ph type="title"/>
          </p:nvPr>
        </p:nvSpPr>
        <p:spPr>
          <a:xfrm>
            <a:off x="181496" y="109295"/>
            <a:ext cx="9601196" cy="5776115"/>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chemeClr val="accent1"/>
              </a:buClr>
              <a:buSzPts val="3600"/>
              <a:buFont typeface="Trebuchet MS"/>
              <a:buNone/>
            </a:pPr>
            <a:r>
              <a:rPr lang="en-US" sz="2700" b="1" i="1">
                <a:solidFill>
                  <a:srgbClr val="990000"/>
                </a:solidFill>
                <a:latin typeface="Arial"/>
                <a:ea typeface="Arial"/>
                <a:cs typeface="Arial"/>
                <a:sym typeface="Arial"/>
              </a:rPr>
              <a:t>Question 4</a:t>
            </a:r>
            <a:br>
              <a:rPr lang="en-US" sz="2700" b="1" i="1">
                <a:solidFill>
                  <a:srgbClr val="990000"/>
                </a:solidFill>
                <a:latin typeface="Arial"/>
                <a:ea typeface="Arial"/>
                <a:cs typeface="Arial"/>
                <a:sym typeface="Arial"/>
              </a:rPr>
            </a:br>
            <a:r>
              <a:rPr lang="en-US" sz="2700" b="1" i="1">
                <a:solidFill>
                  <a:srgbClr val="990000"/>
                </a:solidFill>
                <a:latin typeface="Arial"/>
                <a:ea typeface="Arial"/>
                <a:cs typeface="Arial"/>
                <a:sym typeface="Arial"/>
              </a:rPr>
              <a:t>How will the school let me know if they have any concerns about my child’s learning in school?</a:t>
            </a:r>
            <a:br>
              <a:rPr lang="en-US" sz="2700" b="1" i="1">
                <a:solidFill>
                  <a:srgbClr val="990000"/>
                </a:solidFill>
                <a:latin typeface="Arial"/>
                <a:ea typeface="Arial"/>
                <a:cs typeface="Arial"/>
                <a:sym typeface="Arial"/>
              </a:rPr>
            </a:br>
            <a:br>
              <a:rPr lang="en-US"/>
            </a:br>
            <a:r>
              <a:rPr lang="en-US" sz="2400">
                <a:solidFill>
                  <a:srgbClr val="0070C0"/>
                </a:solidFill>
                <a:latin typeface="Arial"/>
                <a:ea typeface="Arial"/>
                <a:cs typeface="Arial"/>
                <a:sym typeface="Arial"/>
              </a:rPr>
              <a:t>If your child is identified as not making progress, the school will set up a meeting to discuss this with you in more detail and to:</a:t>
            </a:r>
            <a:br>
              <a:rPr lang="en-US" sz="2400">
                <a:solidFill>
                  <a:srgbClr val="0070C0"/>
                </a:solidFill>
                <a:latin typeface="Arial"/>
                <a:ea typeface="Arial"/>
                <a:cs typeface="Arial"/>
                <a:sym typeface="Arial"/>
              </a:rPr>
            </a:br>
            <a:endParaRPr sz="2400">
              <a:solidFill>
                <a:srgbClr val="0070C0"/>
              </a:solidFill>
              <a:latin typeface="Arial"/>
              <a:ea typeface="Arial"/>
              <a:cs typeface="Arial"/>
              <a:sym typeface="Arial"/>
            </a:endParaRPr>
          </a:p>
          <a:p>
            <a:pPr marL="457200" lvl="0" indent="-381000" algn="l" rtl="0">
              <a:lnSpc>
                <a:spcPct val="100000"/>
              </a:lnSpc>
              <a:spcBef>
                <a:spcPts val="0"/>
              </a:spcBef>
              <a:spcAft>
                <a:spcPts val="0"/>
              </a:spcAft>
              <a:buClr>
                <a:srgbClr val="0070C0"/>
              </a:buClr>
              <a:buSzPts val="2400"/>
              <a:buFont typeface="Arial"/>
              <a:buChar char="●"/>
            </a:pPr>
            <a:r>
              <a:rPr lang="en-US" sz="2400">
                <a:solidFill>
                  <a:srgbClr val="0070C0"/>
                </a:solidFill>
                <a:latin typeface="Arial"/>
                <a:ea typeface="Arial"/>
                <a:cs typeface="Arial"/>
                <a:sym typeface="Arial"/>
              </a:rPr>
              <a:t>listen to any concerns you may have</a:t>
            </a:r>
            <a:br>
              <a:rPr lang="en-US" sz="2400">
                <a:solidFill>
                  <a:srgbClr val="0070C0"/>
                </a:solidFill>
                <a:latin typeface="Arial"/>
                <a:ea typeface="Arial"/>
                <a:cs typeface="Arial"/>
                <a:sym typeface="Arial"/>
              </a:rPr>
            </a:br>
            <a:endParaRPr sz="2400">
              <a:solidFill>
                <a:srgbClr val="0070C0"/>
              </a:solidFill>
              <a:latin typeface="Arial"/>
              <a:ea typeface="Arial"/>
              <a:cs typeface="Arial"/>
              <a:sym typeface="Arial"/>
            </a:endParaRPr>
          </a:p>
          <a:p>
            <a:pPr marL="457200" lvl="0" indent="-381000" algn="l" rtl="0">
              <a:lnSpc>
                <a:spcPct val="100000"/>
              </a:lnSpc>
              <a:spcBef>
                <a:spcPts val="0"/>
              </a:spcBef>
              <a:spcAft>
                <a:spcPts val="0"/>
              </a:spcAft>
              <a:buClr>
                <a:srgbClr val="0070C0"/>
              </a:buClr>
              <a:buSzPts val="2400"/>
              <a:buFont typeface="Arial"/>
              <a:buChar char="●"/>
            </a:pPr>
            <a:r>
              <a:rPr lang="en-US" sz="2400">
                <a:solidFill>
                  <a:srgbClr val="0070C0"/>
                </a:solidFill>
                <a:latin typeface="Arial"/>
                <a:ea typeface="Arial"/>
                <a:cs typeface="Arial"/>
                <a:sym typeface="Arial"/>
              </a:rPr>
              <a:t>plan any additional support your child may need</a:t>
            </a:r>
            <a:br>
              <a:rPr lang="en-US" sz="2400">
                <a:solidFill>
                  <a:srgbClr val="0070C0"/>
                </a:solidFill>
                <a:latin typeface="Arial"/>
                <a:ea typeface="Arial"/>
                <a:cs typeface="Arial"/>
                <a:sym typeface="Arial"/>
              </a:rPr>
            </a:br>
            <a:endParaRPr sz="2400">
              <a:solidFill>
                <a:srgbClr val="0070C0"/>
              </a:solidFill>
              <a:latin typeface="Arial"/>
              <a:ea typeface="Arial"/>
              <a:cs typeface="Arial"/>
              <a:sym typeface="Arial"/>
            </a:endParaRPr>
          </a:p>
          <a:p>
            <a:pPr marL="457200" lvl="0" indent="-381000" algn="l" rtl="0">
              <a:lnSpc>
                <a:spcPct val="100000"/>
              </a:lnSpc>
              <a:spcBef>
                <a:spcPts val="0"/>
              </a:spcBef>
              <a:spcAft>
                <a:spcPts val="0"/>
              </a:spcAft>
              <a:buClr>
                <a:srgbClr val="0000FF"/>
              </a:buClr>
              <a:buSzPts val="2400"/>
              <a:buChar char="●"/>
            </a:pPr>
            <a:r>
              <a:rPr lang="en-US" sz="2400">
                <a:solidFill>
                  <a:srgbClr val="0070C0"/>
                </a:solidFill>
                <a:latin typeface="Arial"/>
                <a:ea typeface="Arial"/>
                <a:cs typeface="Arial"/>
                <a:sym typeface="Arial"/>
              </a:rPr>
              <a:t>discuss with you any referrals to outside professionals to support your child’s learning</a:t>
            </a:r>
            <a:br>
              <a:rPr lang="en-US"/>
            </a:br>
            <a:endParaRPr/>
          </a:p>
        </p:txBody>
      </p:sp>
      <p:pic>
        <p:nvPicPr>
          <p:cNvPr id="215" name="Google Shape;215;p13"/>
          <p:cNvPicPr preferRelativeResize="0"/>
          <p:nvPr/>
        </p:nvPicPr>
        <p:blipFill rotWithShape="1">
          <a:blip r:embed="rId3">
            <a:alphaModFix/>
          </a:blip>
          <a:srcRect/>
          <a:stretch/>
        </p:blipFill>
        <p:spPr>
          <a:xfrm>
            <a:off x="7752327" y="4951574"/>
            <a:ext cx="2227175" cy="1698221"/>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20" name="Google Shape;220;p31"/>
          <p:cNvSpPr/>
          <p:nvPr/>
        </p:nvSpPr>
        <p:spPr>
          <a:xfrm>
            <a:off x="689956" y="948834"/>
            <a:ext cx="8454044" cy="474488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400"/>
              <a:buFont typeface="Arial"/>
              <a:buNone/>
            </a:pPr>
            <a:r>
              <a:rPr lang="en-US" sz="2400" b="1" i="1" u="none" strike="noStrike" cap="none">
                <a:solidFill>
                  <a:srgbClr val="990000"/>
                </a:solidFill>
                <a:latin typeface="Arial"/>
                <a:ea typeface="Arial"/>
                <a:cs typeface="Arial"/>
                <a:sym typeface="Arial"/>
              </a:rPr>
              <a:t>Question 5</a:t>
            </a:r>
            <a:br>
              <a:rPr lang="en-US" sz="2400" b="1" i="1" u="none" strike="noStrike" cap="none">
                <a:solidFill>
                  <a:srgbClr val="990000"/>
                </a:solidFill>
                <a:latin typeface="Arial"/>
                <a:ea typeface="Arial"/>
                <a:cs typeface="Arial"/>
                <a:sym typeface="Arial"/>
              </a:rPr>
            </a:br>
            <a:r>
              <a:rPr lang="en-US" sz="2400" b="1" i="1" u="none" strike="noStrike" cap="none">
                <a:solidFill>
                  <a:srgbClr val="990000"/>
                </a:solidFill>
                <a:latin typeface="Arial"/>
                <a:ea typeface="Arial"/>
                <a:cs typeface="Arial"/>
                <a:sym typeface="Arial"/>
              </a:rPr>
              <a:t>How is extra support allocated to children and how do they progress in their learning?</a:t>
            </a:r>
            <a:br>
              <a:rPr lang="en-US" sz="2400" b="0" i="0" u="none" strike="noStrike" cap="none">
                <a:solidFill>
                  <a:srgbClr val="990000"/>
                </a:solidFill>
                <a:latin typeface="Arial"/>
                <a:ea typeface="Arial"/>
                <a:cs typeface="Arial"/>
                <a:sym typeface="Arial"/>
              </a:rPr>
            </a:br>
            <a:br>
              <a:rPr lang="en-US" sz="1400" b="0" i="0" u="none" strike="noStrike" cap="none">
                <a:solidFill>
                  <a:srgbClr val="000000"/>
                </a:solidFill>
                <a:latin typeface="Calibri"/>
                <a:ea typeface="Calibri"/>
                <a:cs typeface="Calibri"/>
                <a:sym typeface="Calibri"/>
              </a:rPr>
            </a:br>
            <a:r>
              <a:rPr lang="en-US" sz="1600" b="0" i="0" u="none" strike="noStrike" cap="none">
                <a:solidFill>
                  <a:srgbClr val="0070C0"/>
                </a:solidFill>
                <a:latin typeface="Arial"/>
                <a:ea typeface="Arial"/>
                <a:cs typeface="Arial"/>
                <a:sym typeface="Arial"/>
              </a:rPr>
              <a:t>The school budget, received from the Government, includes money for supporting children with SEND.</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1000"/>
              </a:spcBef>
              <a:spcAft>
                <a:spcPts val="0"/>
              </a:spcAft>
              <a:buClr>
                <a:srgbClr val="000000"/>
              </a:buClr>
              <a:buSzPts val="1600"/>
              <a:buFont typeface="Arial"/>
              <a:buChar char="•"/>
            </a:pPr>
            <a:r>
              <a:rPr lang="en-US" sz="1600" b="0" i="0" u="none" strike="noStrike" cap="none">
                <a:solidFill>
                  <a:srgbClr val="0070C0"/>
                </a:solidFill>
                <a:latin typeface="Arial"/>
                <a:ea typeface="Arial"/>
                <a:cs typeface="Arial"/>
                <a:sym typeface="Arial"/>
              </a:rPr>
              <a:t>The Executive Head Teacher decides on the deployment of resources for Special Educational Needs and Disabilities in consultation with the school governors, on the basis of needs in the school.</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Char char="•"/>
            </a:pPr>
            <a:r>
              <a:rPr lang="en-US" sz="1600" b="0" i="0" u="none" strike="noStrike" cap="none">
                <a:solidFill>
                  <a:srgbClr val="0070C0"/>
                </a:solidFill>
                <a:latin typeface="Arial"/>
                <a:ea typeface="Arial"/>
                <a:cs typeface="Arial"/>
                <a:sym typeface="Arial"/>
              </a:rPr>
              <a:t>The Executive Head Teacher, </a:t>
            </a:r>
            <a:r>
              <a:rPr lang="en-US" sz="1600">
                <a:solidFill>
                  <a:srgbClr val="0070C0"/>
                </a:solidFill>
              </a:rPr>
              <a:t>H</a:t>
            </a:r>
            <a:r>
              <a:rPr lang="en-US" sz="1600" b="0" i="0" u="none" strike="noStrike" cap="none">
                <a:solidFill>
                  <a:srgbClr val="0070C0"/>
                </a:solidFill>
                <a:latin typeface="Arial"/>
                <a:ea typeface="Arial"/>
                <a:cs typeface="Arial"/>
                <a:sym typeface="Arial"/>
              </a:rPr>
              <a:t>e</a:t>
            </a:r>
            <a:r>
              <a:rPr lang="en-US" sz="1600">
                <a:solidFill>
                  <a:srgbClr val="0070C0"/>
                </a:solidFill>
              </a:rPr>
              <a:t>adteacher</a:t>
            </a:r>
            <a:r>
              <a:rPr lang="en-US" sz="1600" b="0" i="0" u="none" strike="noStrike" cap="none">
                <a:solidFill>
                  <a:srgbClr val="0070C0"/>
                </a:solidFill>
                <a:latin typeface="Arial"/>
                <a:ea typeface="Arial"/>
                <a:cs typeface="Arial"/>
                <a:sym typeface="Arial"/>
              </a:rPr>
              <a:t> and the SENDCo discuss all the information they have about SEND in the school, including:</a:t>
            </a:r>
            <a:endParaRPr sz="1400" b="0" i="0" u="none" strike="noStrike" cap="none">
              <a:solidFill>
                <a:srgbClr val="000000"/>
              </a:solidFill>
              <a:latin typeface="Arial"/>
              <a:ea typeface="Arial"/>
              <a:cs typeface="Arial"/>
              <a:sym typeface="Arial"/>
            </a:endParaRPr>
          </a:p>
          <a:p>
            <a:pPr marL="311772" marR="0" lvl="0" indent="-101600" algn="l" rtl="0">
              <a:lnSpc>
                <a:spcPct val="100000"/>
              </a:lnSpc>
              <a:spcBef>
                <a:spcPts val="0"/>
              </a:spcBef>
              <a:spcAft>
                <a:spcPts val="0"/>
              </a:spcAft>
              <a:buClr>
                <a:srgbClr val="000000"/>
              </a:buClr>
              <a:buSzPts val="1600"/>
              <a:buFont typeface="Arial"/>
              <a:buChar char="•"/>
            </a:pPr>
            <a:r>
              <a:rPr lang="en-US" sz="1600" b="0" i="0" u="none" strike="noStrike" cap="none">
                <a:solidFill>
                  <a:srgbClr val="0070C0"/>
                </a:solidFill>
                <a:latin typeface="Arial"/>
                <a:ea typeface="Arial"/>
                <a:cs typeface="Arial"/>
                <a:sym typeface="Arial"/>
              </a:rPr>
              <a:t>the children already receiving extra support </a:t>
            </a:r>
            <a:endParaRPr sz="1400" b="0" i="0" u="none" strike="noStrike" cap="none">
              <a:solidFill>
                <a:srgbClr val="000000"/>
              </a:solidFill>
              <a:latin typeface="Arial"/>
              <a:ea typeface="Arial"/>
              <a:cs typeface="Arial"/>
              <a:sym typeface="Arial"/>
            </a:endParaRPr>
          </a:p>
          <a:p>
            <a:pPr marL="311772" marR="0" lvl="0" indent="-101600" algn="l" rtl="0">
              <a:lnSpc>
                <a:spcPct val="100000"/>
              </a:lnSpc>
              <a:spcBef>
                <a:spcPts val="0"/>
              </a:spcBef>
              <a:spcAft>
                <a:spcPts val="0"/>
              </a:spcAft>
              <a:buClr>
                <a:srgbClr val="000000"/>
              </a:buClr>
              <a:buSzPts val="1600"/>
              <a:buFont typeface="Arial"/>
              <a:buChar char="•"/>
            </a:pPr>
            <a:r>
              <a:rPr lang="en-US" sz="1600" b="0" i="0" u="none" strike="noStrike" cap="none">
                <a:solidFill>
                  <a:srgbClr val="0070C0"/>
                </a:solidFill>
                <a:latin typeface="Arial"/>
                <a:ea typeface="Arial"/>
                <a:cs typeface="Arial"/>
                <a:sym typeface="Arial"/>
              </a:rPr>
              <a:t>the children needing extra support</a:t>
            </a:r>
            <a:endParaRPr sz="1400" b="0" i="0" u="none" strike="noStrike" cap="none">
              <a:solidFill>
                <a:srgbClr val="000000"/>
              </a:solidFill>
              <a:latin typeface="Arial"/>
              <a:ea typeface="Arial"/>
              <a:cs typeface="Arial"/>
              <a:sym typeface="Arial"/>
            </a:endParaRPr>
          </a:p>
          <a:p>
            <a:pPr marL="311772" marR="0" lvl="0" indent="-101600" algn="l" rtl="0">
              <a:lnSpc>
                <a:spcPct val="100000"/>
              </a:lnSpc>
              <a:spcBef>
                <a:spcPts val="0"/>
              </a:spcBef>
              <a:spcAft>
                <a:spcPts val="0"/>
              </a:spcAft>
              <a:buClr>
                <a:srgbClr val="000000"/>
              </a:buClr>
              <a:buSzPts val="1600"/>
              <a:buFont typeface="Arial"/>
              <a:buChar char="•"/>
            </a:pPr>
            <a:r>
              <a:rPr lang="en-US" sz="1600" b="0" i="0" u="none" strike="noStrike" cap="none">
                <a:solidFill>
                  <a:srgbClr val="0070C0"/>
                </a:solidFill>
                <a:latin typeface="Arial"/>
                <a:ea typeface="Arial"/>
                <a:cs typeface="Arial"/>
                <a:sym typeface="Arial"/>
              </a:rPr>
              <a:t>the children who have been identified as not making as much progress as would be expected.</a:t>
            </a:r>
            <a:endParaRPr sz="1400" b="0" i="0" u="none" strike="noStrike" cap="none">
              <a:solidFill>
                <a:srgbClr val="000000"/>
              </a:solidFill>
              <a:latin typeface="Arial"/>
              <a:ea typeface="Arial"/>
              <a:cs typeface="Arial"/>
              <a:sym typeface="Arial"/>
            </a:endParaRPr>
          </a:p>
          <a:p>
            <a:pPr marL="311772" marR="0" lvl="0" indent="-101600" algn="l" rtl="0">
              <a:lnSpc>
                <a:spcPct val="100000"/>
              </a:lnSpc>
              <a:spcBef>
                <a:spcPts val="0"/>
              </a:spcBef>
              <a:spcAft>
                <a:spcPts val="0"/>
              </a:spcAft>
              <a:buClr>
                <a:srgbClr val="000000"/>
              </a:buClr>
              <a:buSzPts val="1600"/>
              <a:buFont typeface="Arial"/>
              <a:buChar char="•"/>
            </a:pPr>
            <a:r>
              <a:rPr lang="en-US" sz="1600" b="0" i="0" u="none" strike="noStrike" cap="none">
                <a:solidFill>
                  <a:srgbClr val="0070C0"/>
                </a:solidFill>
                <a:latin typeface="Arial"/>
                <a:ea typeface="Arial"/>
                <a:cs typeface="Arial"/>
                <a:sym typeface="Arial"/>
              </a:rPr>
              <a:t>the child’s view. This will be sought informally and for review meetings; this may not always be possible with very young children / children with delayed development.</a:t>
            </a:r>
            <a:endParaRPr sz="1600" b="0" i="0" u="none" strike="noStrike" cap="none">
              <a:solidFill>
                <a:srgbClr val="0070C0"/>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24"/>
        <p:cNvGrpSpPr/>
        <p:nvPr/>
      </p:nvGrpSpPr>
      <p:grpSpPr>
        <a:xfrm>
          <a:off x="0" y="0"/>
          <a:ext cx="0" cy="0"/>
          <a:chOff x="0" y="0"/>
          <a:chExt cx="0" cy="0"/>
        </a:xfrm>
      </p:grpSpPr>
      <p:sp>
        <p:nvSpPr>
          <p:cNvPr id="225" name="Google Shape;225;p32"/>
          <p:cNvSpPr/>
          <p:nvPr/>
        </p:nvSpPr>
        <p:spPr>
          <a:xfrm>
            <a:off x="947651" y="549823"/>
            <a:ext cx="8088284" cy="6191398"/>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400"/>
              <a:buFont typeface="Arial"/>
              <a:buNone/>
            </a:pPr>
            <a:r>
              <a:rPr lang="en-US" sz="2400" b="1" i="1" u="none" strike="noStrike" cap="none">
                <a:solidFill>
                  <a:srgbClr val="990000"/>
                </a:solidFill>
                <a:latin typeface="Arial"/>
                <a:ea typeface="Arial"/>
                <a:cs typeface="Arial"/>
                <a:sym typeface="Arial"/>
              </a:rPr>
              <a:t>Question 6</a:t>
            </a:r>
            <a:br>
              <a:rPr lang="en-US" sz="2400" b="1" i="1" u="none" strike="noStrike" cap="none">
                <a:solidFill>
                  <a:srgbClr val="990000"/>
                </a:solidFill>
                <a:latin typeface="Arial"/>
                <a:ea typeface="Arial"/>
                <a:cs typeface="Arial"/>
                <a:sym typeface="Arial"/>
              </a:rPr>
            </a:br>
            <a:r>
              <a:rPr lang="en-US" sz="2400" b="1" i="1" u="none" strike="noStrike" cap="none">
                <a:solidFill>
                  <a:srgbClr val="990000"/>
                </a:solidFill>
                <a:latin typeface="Arial"/>
                <a:ea typeface="Arial"/>
                <a:cs typeface="Arial"/>
                <a:sym typeface="Arial"/>
              </a:rPr>
              <a:t>Who are the other people providing services to children with SEND in this school?</a:t>
            </a:r>
            <a:endParaRPr sz="2400" b="0" i="0" u="none" strike="noStrike" cap="none">
              <a:solidFill>
                <a:srgbClr val="990000"/>
              </a:solidFill>
              <a:latin typeface="Arial"/>
              <a:ea typeface="Arial"/>
              <a:cs typeface="Arial"/>
              <a:sym typeface="Arial"/>
            </a:endParaRPr>
          </a:p>
          <a:p>
            <a:pPr marL="0" marR="0" lvl="0" indent="0" algn="l" rtl="0">
              <a:lnSpc>
                <a:spcPct val="100000"/>
              </a:lnSpc>
              <a:spcBef>
                <a:spcPts val="1000"/>
              </a:spcBef>
              <a:spcAft>
                <a:spcPts val="0"/>
              </a:spcAft>
              <a:buClr>
                <a:srgbClr val="000000"/>
              </a:buClr>
              <a:buSzPts val="1800"/>
              <a:buFont typeface="Arial"/>
              <a:buChar char="•"/>
            </a:pPr>
            <a:r>
              <a:rPr lang="en-US" sz="1800" i="1">
                <a:solidFill>
                  <a:srgbClr val="0070C0"/>
                </a:solidFill>
              </a:rPr>
              <a:t>Class teachers</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Char char="•"/>
            </a:pPr>
            <a:r>
              <a:rPr lang="en-US" sz="1800" b="0" i="1" u="none" strike="noStrike" cap="none">
                <a:solidFill>
                  <a:srgbClr val="0070C0"/>
                </a:solidFill>
                <a:latin typeface="Arial"/>
                <a:ea typeface="Arial"/>
                <a:cs typeface="Arial"/>
                <a:sym typeface="Arial"/>
              </a:rPr>
              <a:t>Teaching Assistants </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Char char="•"/>
            </a:pPr>
            <a:r>
              <a:rPr lang="en-US" sz="1800" b="0" i="1" u="none" strike="noStrike" cap="none">
                <a:solidFill>
                  <a:srgbClr val="0070C0"/>
                </a:solidFill>
                <a:latin typeface="Arial"/>
                <a:ea typeface="Arial"/>
                <a:cs typeface="Arial"/>
                <a:sym typeface="Arial"/>
              </a:rPr>
              <a:t>School clubs</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Char char="•"/>
            </a:pPr>
            <a:r>
              <a:rPr lang="en-US" sz="1800" b="0" i="1" u="none" strike="noStrike" cap="none">
                <a:solidFill>
                  <a:srgbClr val="0070C0"/>
                </a:solidFill>
                <a:latin typeface="Arial"/>
                <a:ea typeface="Arial"/>
                <a:cs typeface="Arial"/>
                <a:sym typeface="Arial"/>
              </a:rPr>
              <a:t>Local Authority Provision delivered in school</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Char char="•"/>
            </a:pPr>
            <a:r>
              <a:rPr lang="en-US" sz="1800" b="0" i="1" u="none" strike="noStrike" cap="none">
                <a:solidFill>
                  <a:srgbClr val="0070C0"/>
                </a:solidFill>
                <a:latin typeface="Arial"/>
                <a:ea typeface="Arial"/>
                <a:cs typeface="Arial"/>
                <a:sym typeface="Arial"/>
              </a:rPr>
              <a:t>Autism Outreach Service</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Char char="•"/>
            </a:pPr>
            <a:r>
              <a:rPr lang="en-US" sz="1800" b="0" i="1" u="none" strike="noStrike" cap="none">
                <a:solidFill>
                  <a:srgbClr val="0070C0"/>
                </a:solidFill>
                <a:latin typeface="Arial"/>
                <a:ea typeface="Arial"/>
                <a:cs typeface="Arial"/>
                <a:sym typeface="Arial"/>
              </a:rPr>
              <a:t>Education Welfare Officer</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Char char="•"/>
            </a:pPr>
            <a:r>
              <a:rPr lang="en-US" sz="1800" b="0" i="1" u="none" strike="noStrike" cap="none">
                <a:solidFill>
                  <a:srgbClr val="0070C0"/>
                </a:solidFill>
                <a:latin typeface="Arial"/>
                <a:ea typeface="Arial"/>
                <a:cs typeface="Arial"/>
                <a:sym typeface="Arial"/>
              </a:rPr>
              <a:t>Educational Psychology Services</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Char char="•"/>
            </a:pPr>
            <a:r>
              <a:rPr lang="en-US" sz="1800" b="0" i="1" u="none" strike="noStrike" cap="none">
                <a:solidFill>
                  <a:srgbClr val="0070C0"/>
                </a:solidFill>
                <a:latin typeface="Arial"/>
                <a:ea typeface="Arial"/>
                <a:cs typeface="Arial"/>
                <a:sym typeface="Arial"/>
              </a:rPr>
              <a:t>Sensory Service for children with visual or hearing needs</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Char char="•"/>
            </a:pPr>
            <a:r>
              <a:rPr lang="en-US" sz="1800" b="0" i="1" u="none" strike="noStrike" cap="none">
                <a:solidFill>
                  <a:srgbClr val="0070C0"/>
                </a:solidFill>
                <a:latin typeface="Arial"/>
                <a:ea typeface="Arial"/>
                <a:cs typeface="Arial"/>
                <a:sym typeface="Arial"/>
              </a:rPr>
              <a:t>Communication and Interaction Team (C and I team)</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Char char="•"/>
            </a:pPr>
            <a:r>
              <a:rPr lang="en-US" sz="1800" b="0" i="1" u="none" strike="noStrike" cap="none">
                <a:solidFill>
                  <a:srgbClr val="0070C0"/>
                </a:solidFill>
                <a:latin typeface="Arial"/>
                <a:ea typeface="Arial"/>
                <a:cs typeface="Arial"/>
                <a:sym typeface="Arial"/>
              </a:rPr>
              <a:t>Health Provision delivered in school</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Char char="•"/>
            </a:pPr>
            <a:r>
              <a:rPr lang="en-US" sz="1800" b="0" i="1" u="none" strike="noStrike" cap="none">
                <a:solidFill>
                  <a:srgbClr val="0070C0"/>
                </a:solidFill>
                <a:latin typeface="Arial"/>
                <a:ea typeface="Arial"/>
                <a:cs typeface="Arial"/>
                <a:sym typeface="Arial"/>
              </a:rPr>
              <a:t>SEMH team (Social, Emotional and Mental Health)</a:t>
            </a:r>
            <a:endParaRPr sz="1800" b="0" i="1" u="none" strike="noStrike" cap="none">
              <a:solidFill>
                <a:srgbClr val="0070C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Char char="•"/>
            </a:pPr>
            <a:r>
              <a:rPr lang="en-US" sz="1800" b="0" i="1" u="none" strike="noStrike" cap="none">
                <a:solidFill>
                  <a:srgbClr val="0070C0"/>
                </a:solidFill>
                <a:latin typeface="Arial"/>
                <a:ea typeface="Arial"/>
                <a:cs typeface="Arial"/>
                <a:sym typeface="Arial"/>
              </a:rPr>
              <a:t>Speech and Language Therapy</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Char char="•"/>
            </a:pPr>
            <a:r>
              <a:rPr lang="en-US" sz="1800" b="0" i="1" u="none" strike="noStrike" cap="none">
                <a:solidFill>
                  <a:srgbClr val="0070C0"/>
                </a:solidFill>
                <a:latin typeface="Arial"/>
                <a:ea typeface="Arial"/>
                <a:cs typeface="Arial"/>
                <a:sym typeface="Arial"/>
              </a:rPr>
              <a:t>School Nurse</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Char char="•"/>
            </a:pPr>
            <a:r>
              <a:rPr lang="en-US" sz="1800" b="0" i="1" u="none" strike="noStrike" cap="none">
                <a:solidFill>
                  <a:srgbClr val="0070C0"/>
                </a:solidFill>
                <a:latin typeface="Arial"/>
                <a:ea typeface="Arial"/>
                <a:cs typeface="Arial"/>
                <a:sym typeface="Arial"/>
              </a:rPr>
              <a:t>Occupational Therapy</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Char char="•"/>
            </a:pPr>
            <a:r>
              <a:rPr lang="en-US" sz="1800" b="0" i="1" u="none" strike="noStrike" cap="none">
                <a:solidFill>
                  <a:srgbClr val="0070C0"/>
                </a:solidFill>
                <a:latin typeface="Arial"/>
                <a:ea typeface="Arial"/>
                <a:cs typeface="Arial"/>
                <a:sym typeface="Arial"/>
              </a:rPr>
              <a:t>Physiotherapy</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Char char="•"/>
            </a:pPr>
            <a:r>
              <a:rPr lang="en-US" sz="1800" b="0" i="1" u="none" strike="noStrike" cap="none">
                <a:solidFill>
                  <a:srgbClr val="0070C0"/>
                </a:solidFill>
                <a:latin typeface="Arial"/>
                <a:ea typeface="Arial"/>
                <a:cs typeface="Arial"/>
                <a:sym typeface="Arial"/>
              </a:rPr>
              <a:t>CAMHS</a:t>
            </a:r>
            <a:br>
              <a:rPr lang="en-US" sz="1400" b="0" i="0" u="none" strike="noStrike" cap="none">
                <a:solidFill>
                  <a:srgbClr val="000000"/>
                </a:solidFill>
                <a:latin typeface="Calibri"/>
                <a:ea typeface="Calibri"/>
                <a:cs typeface="Calibri"/>
                <a:sym typeface="Calibri"/>
              </a:rPr>
            </a:br>
            <a:br>
              <a:rPr lang="en-US" sz="1400" b="0" i="0" u="none" strike="noStrike" cap="none">
                <a:solidFill>
                  <a:srgbClr val="000000"/>
                </a:solidFill>
                <a:latin typeface="Calibri"/>
                <a:ea typeface="Calibri"/>
                <a:cs typeface="Calibri"/>
                <a:sym typeface="Calibri"/>
              </a:rPr>
            </a:br>
            <a:endParaRPr sz="1400" b="0" i="0" u="none" strike="noStrike" cap="none">
              <a:solidFill>
                <a:srgbClr val="000000"/>
              </a:solidFill>
              <a:latin typeface="Noto Sans Symbols"/>
              <a:ea typeface="Noto Sans Symbols"/>
              <a:cs typeface="Noto Sans Symbols"/>
              <a:sym typeface="Noto Sans Symbols"/>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29"/>
        <p:cNvGrpSpPr/>
        <p:nvPr/>
      </p:nvGrpSpPr>
      <p:grpSpPr>
        <a:xfrm>
          <a:off x="0" y="0"/>
          <a:ext cx="0" cy="0"/>
          <a:chOff x="0" y="0"/>
          <a:chExt cx="0" cy="0"/>
        </a:xfrm>
      </p:grpSpPr>
      <p:sp>
        <p:nvSpPr>
          <p:cNvPr id="230" name="Google Shape;230;p33"/>
          <p:cNvSpPr/>
          <p:nvPr/>
        </p:nvSpPr>
        <p:spPr>
          <a:xfrm>
            <a:off x="889462" y="1013937"/>
            <a:ext cx="8562109" cy="4447371"/>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400"/>
              <a:buFont typeface="Arial"/>
              <a:buNone/>
            </a:pPr>
            <a:r>
              <a:rPr lang="en-US" sz="2400" b="1" i="1" u="none" strike="noStrike" cap="none">
                <a:solidFill>
                  <a:srgbClr val="990000"/>
                </a:solidFill>
                <a:latin typeface="Arial"/>
                <a:ea typeface="Arial"/>
                <a:cs typeface="Arial"/>
                <a:sym typeface="Arial"/>
              </a:rPr>
              <a:t>Question 7</a:t>
            </a:r>
            <a:br>
              <a:rPr lang="en-US" sz="2400" b="1" i="1" u="none" strike="noStrike" cap="none">
                <a:solidFill>
                  <a:srgbClr val="990000"/>
                </a:solidFill>
                <a:latin typeface="Arial"/>
                <a:ea typeface="Arial"/>
                <a:cs typeface="Arial"/>
                <a:sym typeface="Arial"/>
              </a:rPr>
            </a:br>
            <a:r>
              <a:rPr lang="en-US" sz="2400" b="1" i="1" u="none" strike="noStrike" cap="none">
                <a:solidFill>
                  <a:srgbClr val="990000"/>
                </a:solidFill>
                <a:latin typeface="Arial"/>
                <a:ea typeface="Arial"/>
                <a:cs typeface="Arial"/>
                <a:sym typeface="Arial"/>
              </a:rPr>
              <a:t>How are the teachers in school helped to work with children with SEND and what training do they have?</a:t>
            </a:r>
            <a:endParaRPr sz="1400" b="0" i="0" u="none" strike="noStrike" cap="none">
              <a:solidFill>
                <a:srgbClr val="990000"/>
              </a:solidFill>
              <a:latin typeface="Arial"/>
              <a:ea typeface="Arial"/>
              <a:cs typeface="Arial"/>
              <a:sym typeface="Arial"/>
            </a:endParaRPr>
          </a:p>
          <a:p>
            <a:pPr marL="0" marR="0" lvl="0" indent="0" algn="l" rtl="0">
              <a:lnSpc>
                <a:spcPct val="100000"/>
              </a:lnSpc>
              <a:spcBef>
                <a:spcPts val="1000"/>
              </a:spcBef>
              <a:spcAft>
                <a:spcPts val="0"/>
              </a:spcAft>
              <a:buClr>
                <a:srgbClr val="000000"/>
              </a:buClr>
              <a:buSzPts val="2400"/>
              <a:buFont typeface="Arial"/>
              <a:buNone/>
            </a:pPr>
            <a:endParaRPr sz="2400" b="0" i="0" u="none" strike="noStrike" cap="none">
              <a:solidFill>
                <a:schemeClr val="accent2"/>
              </a:solidFill>
              <a:latin typeface="Arial"/>
              <a:ea typeface="Arial"/>
              <a:cs typeface="Arial"/>
              <a:sym typeface="Arial"/>
            </a:endParaRPr>
          </a:p>
          <a:p>
            <a:pPr marL="0" marR="0" lvl="0" indent="0" algn="l" rtl="0">
              <a:lnSpc>
                <a:spcPct val="100000"/>
              </a:lnSpc>
              <a:spcBef>
                <a:spcPts val="1000"/>
              </a:spcBef>
              <a:spcAft>
                <a:spcPts val="0"/>
              </a:spcAft>
              <a:buClr>
                <a:srgbClr val="000000"/>
              </a:buClr>
              <a:buSzPts val="1800"/>
              <a:buFont typeface="Arial"/>
              <a:buNone/>
            </a:pPr>
            <a:r>
              <a:rPr lang="en-US" sz="1800" b="0" i="0" u="none" strike="noStrike" cap="none">
                <a:solidFill>
                  <a:srgbClr val="0070C0"/>
                </a:solidFill>
                <a:latin typeface="Arial"/>
                <a:ea typeface="Arial"/>
                <a:cs typeface="Arial"/>
                <a:sym typeface="Arial"/>
              </a:rPr>
              <a:t>The SENDCO’S job is to support the class teacher in planning for children with SEND.</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1000"/>
              </a:spcBef>
              <a:spcAft>
                <a:spcPts val="0"/>
              </a:spcAft>
              <a:buNone/>
            </a:pPr>
            <a:r>
              <a:rPr lang="en-US" sz="1800" b="0" i="0" u="none" strike="noStrike" cap="none">
                <a:solidFill>
                  <a:srgbClr val="0070C0"/>
                </a:solidFill>
                <a:latin typeface="Arial"/>
                <a:ea typeface="Arial"/>
                <a:cs typeface="Arial"/>
                <a:sym typeface="Arial"/>
              </a:rPr>
              <a:t>The school provides training and support to enable all staff to improve the teaching and learning of children, including those with SEND. This includes whole school training on SEND issues such as Autism</a:t>
            </a:r>
            <a:r>
              <a:rPr lang="en-US" sz="1800">
                <a:solidFill>
                  <a:srgbClr val="0070C0"/>
                </a:solidFill>
              </a:rPr>
              <a:t>, ADHD</a:t>
            </a:r>
            <a:r>
              <a:rPr lang="en-US" sz="1800" b="0" i="0" u="none" strike="noStrike" cap="none">
                <a:solidFill>
                  <a:srgbClr val="0070C0"/>
                </a:solidFill>
                <a:latin typeface="Arial"/>
                <a:ea typeface="Arial"/>
                <a:cs typeface="Arial"/>
                <a:sym typeface="Arial"/>
              </a:rPr>
              <a:t> and Speech and language difficulties.</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0070C0"/>
              </a:solidFill>
              <a:latin typeface="Arial"/>
              <a:ea typeface="Arial"/>
              <a:cs typeface="Arial"/>
              <a:sym typeface="Arial"/>
            </a:endParaRPr>
          </a:p>
          <a:p>
            <a:pPr marL="0" marR="0" lvl="0" indent="0" algn="l" rtl="0">
              <a:lnSpc>
                <a:spcPct val="100000"/>
              </a:lnSpc>
              <a:spcBef>
                <a:spcPts val="0"/>
              </a:spcBef>
              <a:spcAft>
                <a:spcPts val="0"/>
              </a:spcAft>
              <a:buNone/>
            </a:pPr>
            <a:r>
              <a:rPr lang="en-US" sz="1800" b="0" i="0" u="none" strike="noStrike" cap="none">
                <a:solidFill>
                  <a:srgbClr val="0070C0"/>
                </a:solidFill>
                <a:latin typeface="Arial"/>
                <a:ea typeface="Arial"/>
                <a:cs typeface="Arial"/>
                <a:sym typeface="Arial"/>
              </a:rPr>
              <a:t>Individual teachers and support staff attend training courses run by outside agencies that are relevant to the needs of specific children in their class.</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34"/>
        <p:cNvGrpSpPr/>
        <p:nvPr/>
      </p:nvGrpSpPr>
      <p:grpSpPr>
        <a:xfrm>
          <a:off x="0" y="0"/>
          <a:ext cx="0" cy="0"/>
          <a:chOff x="0" y="0"/>
          <a:chExt cx="0" cy="0"/>
        </a:xfrm>
      </p:grpSpPr>
      <p:sp>
        <p:nvSpPr>
          <p:cNvPr id="235" name="Google Shape;235;p34"/>
          <p:cNvSpPr/>
          <p:nvPr/>
        </p:nvSpPr>
        <p:spPr>
          <a:xfrm>
            <a:off x="1138843" y="1072342"/>
            <a:ext cx="8088283" cy="4842351"/>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400"/>
              <a:buFont typeface="Arial"/>
              <a:buNone/>
            </a:pPr>
            <a:r>
              <a:rPr lang="en-US" sz="2400" b="1" i="1" u="none" strike="noStrike" cap="none">
                <a:solidFill>
                  <a:srgbClr val="990000"/>
                </a:solidFill>
                <a:latin typeface="Arial"/>
                <a:ea typeface="Arial"/>
                <a:cs typeface="Arial"/>
                <a:sym typeface="Arial"/>
              </a:rPr>
              <a:t>Question 8</a:t>
            </a:r>
            <a:br>
              <a:rPr lang="en-US" sz="2400" b="1" i="1" u="none" strike="noStrike" cap="none">
                <a:solidFill>
                  <a:srgbClr val="990000"/>
                </a:solidFill>
                <a:latin typeface="Arial"/>
                <a:ea typeface="Arial"/>
                <a:cs typeface="Arial"/>
                <a:sym typeface="Arial"/>
              </a:rPr>
            </a:br>
            <a:r>
              <a:rPr lang="en-US" sz="2400" b="1" i="1" u="none" strike="noStrike" cap="none">
                <a:solidFill>
                  <a:srgbClr val="990000"/>
                </a:solidFill>
                <a:latin typeface="Arial"/>
                <a:ea typeface="Arial"/>
                <a:cs typeface="Arial"/>
                <a:sym typeface="Arial"/>
              </a:rPr>
              <a:t>How will the teaching be adapted for my child with SEND?</a:t>
            </a:r>
            <a:endParaRPr sz="2400" b="0" i="0" u="none" strike="noStrike" cap="none">
              <a:solidFill>
                <a:srgbClr val="990000"/>
              </a:solidFill>
              <a:latin typeface="Arial"/>
              <a:ea typeface="Arial"/>
              <a:cs typeface="Arial"/>
              <a:sym typeface="Arial"/>
            </a:endParaRPr>
          </a:p>
          <a:p>
            <a:pPr marL="0" marR="0" lvl="0" indent="0" algn="l" rtl="0">
              <a:lnSpc>
                <a:spcPct val="100000"/>
              </a:lnSpc>
              <a:spcBef>
                <a:spcPts val="1000"/>
              </a:spcBef>
              <a:spcAft>
                <a:spcPts val="0"/>
              </a:spcAft>
              <a:buClr>
                <a:srgbClr val="000000"/>
              </a:buClr>
              <a:buSzPts val="2000"/>
              <a:buFont typeface="Arial"/>
              <a:buNone/>
            </a:pPr>
            <a:r>
              <a:rPr lang="en-US" sz="2000" b="0" i="0" u="none" strike="noStrike" cap="none">
                <a:solidFill>
                  <a:srgbClr val="0070C0"/>
                </a:solidFill>
                <a:latin typeface="Arial"/>
                <a:ea typeface="Arial"/>
                <a:cs typeface="Arial"/>
                <a:sym typeface="Arial"/>
              </a:rPr>
              <a:t>Class Teachers plan lessons according to the specific needs of all groups of children in their class, and will ensure that your child’s needs are met.</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1000"/>
              </a:spcBef>
              <a:spcAft>
                <a:spcPts val="0"/>
              </a:spcAft>
              <a:buClr>
                <a:srgbClr val="000000"/>
              </a:buClr>
              <a:buSzPts val="2000"/>
              <a:buFont typeface="Arial"/>
              <a:buChar char="•"/>
            </a:pPr>
            <a:r>
              <a:rPr lang="en-US" sz="2000" b="0" i="0" u="none" strike="noStrike" cap="none">
                <a:solidFill>
                  <a:srgbClr val="0070C0"/>
                </a:solidFill>
                <a:latin typeface="Arial"/>
                <a:ea typeface="Arial"/>
                <a:cs typeface="Arial"/>
                <a:sym typeface="Arial"/>
              </a:rPr>
              <a:t>Support staff, under the direction of the class teacher, can adapt planning to support the needs of your child where necessary.</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000"/>
              <a:buFont typeface="Arial"/>
              <a:buNone/>
            </a:pPr>
            <a:endParaRPr sz="2000" b="0" i="0" u="none" strike="noStrike" cap="none">
              <a:solidFill>
                <a:srgbClr val="0070C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000"/>
              <a:buFont typeface="Arial"/>
              <a:buChar char="•"/>
            </a:pPr>
            <a:r>
              <a:rPr lang="en-US" sz="2000" b="0" i="0" u="none" strike="noStrike" cap="none">
                <a:solidFill>
                  <a:srgbClr val="0070C0"/>
                </a:solidFill>
                <a:latin typeface="Arial"/>
                <a:ea typeface="Arial"/>
                <a:cs typeface="Arial"/>
                <a:sym typeface="Arial"/>
              </a:rPr>
              <a:t>Specific resources and strategies will be used to support your child individually and in groups.</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000"/>
              <a:buFont typeface="Arial"/>
              <a:buNone/>
            </a:pPr>
            <a:endParaRPr sz="2000" b="0" i="0" u="none" strike="noStrike" cap="none">
              <a:solidFill>
                <a:srgbClr val="0070C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000"/>
              <a:buFont typeface="Arial"/>
              <a:buChar char="•"/>
            </a:pPr>
            <a:r>
              <a:rPr lang="en-US" sz="2000" b="0" i="0" u="none" strike="noStrike" cap="none">
                <a:solidFill>
                  <a:srgbClr val="0070C0"/>
                </a:solidFill>
                <a:latin typeface="Arial"/>
                <a:ea typeface="Arial"/>
                <a:cs typeface="Arial"/>
                <a:sym typeface="Arial"/>
              </a:rPr>
              <a:t>Planning and teaching will be adapted on a daily basis if needed to meet your child’s learning needs.</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39"/>
        <p:cNvGrpSpPr/>
        <p:nvPr/>
      </p:nvGrpSpPr>
      <p:grpSpPr>
        <a:xfrm>
          <a:off x="0" y="0"/>
          <a:ext cx="0" cy="0"/>
          <a:chOff x="0" y="0"/>
          <a:chExt cx="0" cy="0"/>
        </a:xfrm>
      </p:grpSpPr>
      <p:sp>
        <p:nvSpPr>
          <p:cNvPr id="240" name="Google Shape;240;p35"/>
          <p:cNvSpPr/>
          <p:nvPr/>
        </p:nvSpPr>
        <p:spPr>
          <a:xfrm>
            <a:off x="798022" y="432262"/>
            <a:ext cx="8503920" cy="548355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400"/>
              <a:buFont typeface="Arial"/>
              <a:buNone/>
            </a:pPr>
            <a:r>
              <a:rPr lang="en-US" sz="2400" b="1" i="1" u="none" strike="noStrike" cap="none">
                <a:solidFill>
                  <a:srgbClr val="990000"/>
                </a:solidFill>
                <a:latin typeface="Arial"/>
                <a:ea typeface="Arial"/>
                <a:cs typeface="Arial"/>
                <a:sym typeface="Arial"/>
              </a:rPr>
              <a:t>Question 9</a:t>
            </a:r>
            <a:br>
              <a:rPr lang="en-US" sz="2400" b="1" i="1" u="none" strike="noStrike" cap="none">
                <a:solidFill>
                  <a:srgbClr val="990000"/>
                </a:solidFill>
                <a:latin typeface="Arial"/>
                <a:ea typeface="Arial"/>
                <a:cs typeface="Arial"/>
                <a:sym typeface="Arial"/>
              </a:rPr>
            </a:br>
            <a:r>
              <a:rPr lang="en-US" sz="2400" b="1" i="1" u="none" strike="noStrike" cap="none">
                <a:solidFill>
                  <a:srgbClr val="990000"/>
                </a:solidFill>
                <a:latin typeface="Arial"/>
                <a:ea typeface="Arial"/>
                <a:cs typeface="Arial"/>
                <a:sym typeface="Arial"/>
              </a:rPr>
              <a:t>How will we measure the progress of your child in school?</a:t>
            </a:r>
            <a:endParaRPr sz="2400" b="0" i="0" u="none" strike="noStrike" cap="none">
              <a:solidFill>
                <a:srgbClr val="990000"/>
              </a:solidFill>
              <a:latin typeface="Arial"/>
              <a:ea typeface="Arial"/>
              <a:cs typeface="Arial"/>
              <a:sym typeface="Arial"/>
            </a:endParaRPr>
          </a:p>
          <a:p>
            <a:pPr marL="0" marR="0" lvl="0" indent="0" algn="l" rtl="0">
              <a:lnSpc>
                <a:spcPct val="100000"/>
              </a:lnSpc>
              <a:spcBef>
                <a:spcPts val="1000"/>
              </a:spcBef>
              <a:spcAft>
                <a:spcPts val="0"/>
              </a:spcAft>
              <a:buClr>
                <a:srgbClr val="000000"/>
              </a:buClr>
              <a:buSzPts val="1800"/>
              <a:buFont typeface="Arial"/>
              <a:buChar char="•"/>
            </a:pPr>
            <a:r>
              <a:rPr lang="en-US" sz="1800" b="0" i="0" u="none" strike="noStrike" cap="none">
                <a:solidFill>
                  <a:srgbClr val="0070C0"/>
                </a:solidFill>
                <a:latin typeface="Arial"/>
                <a:ea typeface="Arial"/>
                <a:cs typeface="Arial"/>
                <a:sym typeface="Arial"/>
              </a:rPr>
              <a:t>Your child’s progress is continually monitored by his/her class teacher.</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Char char="•"/>
            </a:pPr>
            <a:r>
              <a:rPr lang="en-US" sz="1800" b="0" i="0" u="none" strike="noStrike" cap="none">
                <a:solidFill>
                  <a:srgbClr val="0070C0"/>
                </a:solidFill>
                <a:latin typeface="Arial"/>
                <a:ea typeface="Arial"/>
                <a:cs typeface="Arial"/>
                <a:sym typeface="Arial"/>
              </a:rPr>
              <a:t>His/her progress is reviewed formally every term in reading, writing and mathematics.</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Char char="•"/>
            </a:pPr>
            <a:r>
              <a:rPr lang="en-US" sz="1800" b="0" i="0" u="none" strike="noStrike" cap="none">
                <a:solidFill>
                  <a:srgbClr val="0070C0"/>
                </a:solidFill>
                <a:latin typeface="Arial"/>
                <a:ea typeface="Arial"/>
                <a:cs typeface="Arial"/>
                <a:sym typeface="Arial"/>
              </a:rPr>
              <a:t>At the end of </a:t>
            </a:r>
            <a:r>
              <a:rPr lang="en-US" sz="1800">
                <a:solidFill>
                  <a:srgbClr val="0070C0"/>
                </a:solidFill>
              </a:rPr>
              <a:t>K</a:t>
            </a:r>
            <a:r>
              <a:rPr lang="en-US" sz="1800" b="0" i="0" u="none" strike="noStrike" cap="none">
                <a:solidFill>
                  <a:srgbClr val="0070C0"/>
                </a:solidFill>
                <a:latin typeface="Arial"/>
                <a:ea typeface="Arial"/>
                <a:cs typeface="Arial"/>
                <a:sym typeface="Arial"/>
              </a:rPr>
              <a:t>ey </a:t>
            </a:r>
            <a:r>
              <a:rPr lang="en-US" sz="1800">
                <a:solidFill>
                  <a:srgbClr val="0070C0"/>
                </a:solidFill>
              </a:rPr>
              <a:t>St</a:t>
            </a:r>
            <a:r>
              <a:rPr lang="en-US" sz="1800" b="0" i="0" u="none" strike="noStrike" cap="none">
                <a:solidFill>
                  <a:srgbClr val="0070C0"/>
                </a:solidFill>
                <a:latin typeface="Arial"/>
                <a:ea typeface="Arial"/>
                <a:cs typeface="Arial"/>
                <a:sym typeface="Arial"/>
              </a:rPr>
              <a:t>age 2 all children are required to be formally assessed using Standard Assessment Tests (SATS). This is something the government requires all schools to do and the results are published nationally.</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Char char="•"/>
            </a:pPr>
            <a:r>
              <a:rPr lang="en-US" sz="1800" b="0" i="0" u="none" strike="noStrike" cap="none">
                <a:solidFill>
                  <a:srgbClr val="0070C0"/>
                </a:solidFill>
                <a:latin typeface="Arial"/>
                <a:ea typeface="Arial"/>
                <a:cs typeface="Arial"/>
                <a:sym typeface="Arial"/>
              </a:rPr>
              <a:t>Children may have an Individual Education Programme and targets which will be reviewed, and a future plan made.</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Char char="•"/>
            </a:pPr>
            <a:r>
              <a:rPr lang="en-US" sz="1800" b="0" i="0" u="none" strike="noStrike" cap="none">
                <a:solidFill>
                  <a:srgbClr val="0070C0"/>
                </a:solidFill>
                <a:latin typeface="Arial"/>
                <a:ea typeface="Arial"/>
                <a:cs typeface="Arial"/>
                <a:sym typeface="Arial"/>
              </a:rPr>
              <a:t>Teachers meet with the Head</a:t>
            </a:r>
            <a:r>
              <a:rPr lang="en-US" sz="1800">
                <a:solidFill>
                  <a:srgbClr val="0070C0"/>
                </a:solidFill>
              </a:rPr>
              <a:t>teacher and SENDCo</a:t>
            </a:r>
            <a:r>
              <a:rPr lang="en-US" sz="1800" b="0" i="0" u="none" strike="noStrike" cap="none">
                <a:solidFill>
                  <a:srgbClr val="0070C0"/>
                </a:solidFill>
                <a:latin typeface="Arial"/>
                <a:ea typeface="Arial"/>
                <a:cs typeface="Arial"/>
                <a:sym typeface="Arial"/>
              </a:rPr>
              <a:t> on a termly basis as part of pupil progress meetings.</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Char char="•"/>
            </a:pPr>
            <a:r>
              <a:rPr lang="en-US" sz="1800" b="0" i="0" u="none" strike="noStrike" cap="none">
                <a:solidFill>
                  <a:srgbClr val="0070C0"/>
                </a:solidFill>
                <a:latin typeface="Arial"/>
                <a:ea typeface="Arial"/>
                <a:cs typeface="Arial"/>
                <a:sym typeface="Arial"/>
              </a:rPr>
              <a:t>The progress of children with an EHC Plan is formally reviewed at an Annual Review, with all adults involved with the child’s education</a:t>
            </a:r>
            <a:r>
              <a:rPr lang="en-US" sz="1800">
                <a:solidFill>
                  <a:srgbClr val="0070C0"/>
                </a:solidFill>
              </a:rPr>
              <a:t> invited to report on the child’s progress.</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Char char="•"/>
            </a:pPr>
            <a:r>
              <a:rPr lang="en-US" sz="1800" b="0" i="0" u="none" strike="noStrike" cap="none">
                <a:solidFill>
                  <a:srgbClr val="0070C0"/>
                </a:solidFill>
                <a:latin typeface="Arial"/>
                <a:ea typeface="Arial"/>
                <a:cs typeface="Arial"/>
                <a:sym typeface="Arial"/>
              </a:rPr>
              <a:t>The SENDCo will also check that your child is making good progress within any individual work and in any group that they take part in.</a:t>
            </a:r>
            <a:endParaRPr sz="1400" b="0" i="0" u="none" strike="noStrike" cap="none">
              <a:solidFill>
                <a:srgbClr val="000000"/>
              </a:solidFill>
              <a:latin typeface="Arial"/>
              <a:ea typeface="Arial"/>
              <a:cs typeface="Arial"/>
              <a:sym typeface="Arial"/>
            </a:endParaRPr>
          </a:p>
        </p:txBody>
      </p:sp>
      <p:pic>
        <p:nvPicPr>
          <p:cNvPr id="241" name="Google Shape;241;p35"/>
          <p:cNvPicPr preferRelativeResize="0"/>
          <p:nvPr/>
        </p:nvPicPr>
        <p:blipFill rotWithShape="1">
          <a:blip r:embed="rId3">
            <a:alphaModFix/>
          </a:blip>
          <a:srcRect/>
          <a:stretch/>
        </p:blipFill>
        <p:spPr>
          <a:xfrm rot="-1419933">
            <a:off x="9616301" y="379897"/>
            <a:ext cx="1853448" cy="1305552"/>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45"/>
        <p:cNvGrpSpPr/>
        <p:nvPr/>
      </p:nvGrpSpPr>
      <p:grpSpPr>
        <a:xfrm>
          <a:off x="0" y="0"/>
          <a:ext cx="0" cy="0"/>
          <a:chOff x="0" y="0"/>
          <a:chExt cx="0" cy="0"/>
        </a:xfrm>
      </p:grpSpPr>
      <p:sp>
        <p:nvSpPr>
          <p:cNvPr id="246" name="Google Shape;246;p36"/>
          <p:cNvSpPr/>
          <p:nvPr/>
        </p:nvSpPr>
        <p:spPr>
          <a:xfrm>
            <a:off x="714894" y="540327"/>
            <a:ext cx="8362603" cy="6329938"/>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400"/>
              <a:buFont typeface="Arial"/>
              <a:buNone/>
            </a:pPr>
            <a:r>
              <a:rPr lang="en-US" sz="2400" b="1" i="1" u="none" strike="noStrike" cap="none">
                <a:solidFill>
                  <a:srgbClr val="990000"/>
                </a:solidFill>
                <a:latin typeface="Arial"/>
                <a:ea typeface="Arial"/>
                <a:cs typeface="Arial"/>
                <a:sym typeface="Arial"/>
              </a:rPr>
              <a:t>Question 10</a:t>
            </a:r>
            <a:br>
              <a:rPr lang="en-US" sz="2400" b="1" i="1" u="none" strike="noStrike" cap="none">
                <a:solidFill>
                  <a:srgbClr val="990000"/>
                </a:solidFill>
                <a:latin typeface="Arial"/>
                <a:ea typeface="Arial"/>
                <a:cs typeface="Arial"/>
                <a:sym typeface="Arial"/>
              </a:rPr>
            </a:br>
            <a:r>
              <a:rPr lang="en-US" sz="2400" b="1" i="1" u="none" strike="noStrike" cap="none">
                <a:solidFill>
                  <a:srgbClr val="990000"/>
                </a:solidFill>
                <a:latin typeface="Arial"/>
                <a:ea typeface="Arial"/>
                <a:cs typeface="Arial"/>
                <a:sym typeface="Arial"/>
              </a:rPr>
              <a:t>What support do we have for you as a parent of a child with a SEND?</a:t>
            </a:r>
            <a:endParaRPr sz="2400" b="0" i="0" u="none" strike="noStrike" cap="none">
              <a:solidFill>
                <a:srgbClr val="990000"/>
              </a:solidFill>
              <a:latin typeface="Arial"/>
              <a:ea typeface="Arial"/>
              <a:cs typeface="Arial"/>
              <a:sym typeface="Arial"/>
            </a:endParaRPr>
          </a:p>
          <a:p>
            <a:pPr marL="0" marR="0" lvl="0" indent="0" algn="l" rtl="0">
              <a:lnSpc>
                <a:spcPct val="100000"/>
              </a:lnSpc>
              <a:spcBef>
                <a:spcPts val="1000"/>
              </a:spcBef>
              <a:spcAft>
                <a:spcPts val="0"/>
              </a:spcAft>
              <a:buClr>
                <a:srgbClr val="000000"/>
              </a:buClr>
              <a:buSzPts val="1600"/>
              <a:buFont typeface="Arial"/>
              <a:buNone/>
            </a:pPr>
            <a:r>
              <a:rPr lang="en-US" sz="1600" b="0" i="0" u="none" strike="noStrike" cap="none">
                <a:solidFill>
                  <a:srgbClr val="0070C0"/>
                </a:solidFill>
                <a:latin typeface="Arial"/>
                <a:ea typeface="Arial"/>
                <a:cs typeface="Arial"/>
                <a:sym typeface="Arial"/>
              </a:rPr>
              <a:t>The class teacher is regularly available to discuss your child’s progress or any concerns you may have and to share information about what is working well at home and school so similar strategies can be used.</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1000"/>
              </a:spcBef>
              <a:spcAft>
                <a:spcPts val="0"/>
              </a:spcAft>
              <a:buClr>
                <a:srgbClr val="000000"/>
              </a:buClr>
              <a:buSzPts val="1600"/>
              <a:buFont typeface="Arial"/>
              <a:buChar char="•"/>
            </a:pPr>
            <a:r>
              <a:rPr lang="en-US" sz="1600" b="0" i="0" u="none" strike="noStrike" cap="none">
                <a:solidFill>
                  <a:srgbClr val="0070C0"/>
                </a:solidFill>
                <a:latin typeface="Arial"/>
                <a:ea typeface="Arial"/>
                <a:cs typeface="Arial"/>
                <a:sym typeface="Arial"/>
              </a:rPr>
              <a:t>The SENDCo is available to meet with you to discuss your child’s progress or any concerns/worries you may have.</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rgbClr val="0070C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Char char="•"/>
            </a:pPr>
            <a:r>
              <a:rPr lang="en-US" sz="1600" b="0" i="0" u="none" strike="noStrike" cap="none">
                <a:solidFill>
                  <a:srgbClr val="0070C0"/>
                </a:solidFill>
                <a:latin typeface="Arial"/>
                <a:ea typeface="Arial"/>
                <a:cs typeface="Arial"/>
                <a:sym typeface="Arial"/>
              </a:rPr>
              <a:t>All information from outside professionals will be discussed with you with the person involved directly, or where this is not possible, in a report.</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rgbClr val="0070C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Char char="•"/>
            </a:pPr>
            <a:r>
              <a:rPr lang="en-US" sz="1600" b="0" i="0" u="none" strike="noStrike" cap="none">
                <a:solidFill>
                  <a:srgbClr val="0070C0"/>
                </a:solidFill>
                <a:latin typeface="Arial"/>
                <a:ea typeface="Arial"/>
                <a:cs typeface="Arial"/>
                <a:sym typeface="Arial"/>
              </a:rPr>
              <a:t>Personal progress towards Individual Education Targets will be reviewed with your involvement.</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rgbClr val="0070C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Char char="•"/>
            </a:pPr>
            <a:r>
              <a:rPr lang="en-US" sz="1600" b="0" i="0" u="none" strike="noStrike" cap="none">
                <a:solidFill>
                  <a:srgbClr val="0070C0"/>
                </a:solidFill>
                <a:latin typeface="Arial"/>
                <a:ea typeface="Arial"/>
                <a:cs typeface="Arial"/>
                <a:sym typeface="Arial"/>
              </a:rPr>
              <a:t>Homework will be adjusted as needed to your child’s individual needs.</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rgbClr val="0070C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Char char="•"/>
            </a:pPr>
            <a:r>
              <a:rPr lang="en-US" sz="1600" b="0" i="0" u="none" strike="noStrike" cap="none">
                <a:solidFill>
                  <a:srgbClr val="0070C0"/>
                </a:solidFill>
                <a:latin typeface="Arial"/>
                <a:ea typeface="Arial"/>
                <a:cs typeface="Arial"/>
                <a:sym typeface="Arial"/>
              </a:rPr>
              <a:t>A home/school contact book may be used to support communication with you, when this has been agreed to be useful for you and your child.</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1000"/>
              </a:spcBef>
              <a:spcAft>
                <a:spcPts val="0"/>
              </a:spcAft>
              <a:buClr>
                <a:srgbClr val="000000"/>
              </a:buClr>
              <a:buSzPts val="1600"/>
              <a:buFont typeface="Arial"/>
              <a:buNone/>
            </a:pPr>
            <a:r>
              <a:rPr lang="en-US" sz="1600" b="0" i="0" u="none" strike="noStrike" cap="none">
                <a:solidFill>
                  <a:srgbClr val="000000"/>
                </a:solidFill>
                <a:latin typeface="Arial"/>
                <a:ea typeface="Arial"/>
                <a:cs typeface="Arial"/>
                <a:sym typeface="Arial"/>
              </a:rPr>
              <a:t> </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1000"/>
              </a:spcBef>
              <a:spcAft>
                <a:spcPts val="0"/>
              </a:spcAft>
              <a:buClr>
                <a:srgbClr val="000000"/>
              </a:buClr>
              <a:buSzPts val="1400"/>
              <a:buFont typeface="Arial"/>
              <a:buNone/>
            </a:pPr>
            <a:br>
              <a:rPr lang="en-US" sz="1400" b="0" i="0" u="none" strike="noStrike" cap="none">
                <a:solidFill>
                  <a:srgbClr val="000000"/>
                </a:solidFill>
                <a:latin typeface="Arial"/>
                <a:ea typeface="Arial"/>
                <a:cs typeface="Arial"/>
                <a:sym typeface="Arial"/>
              </a:rPr>
            </a:b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p2"/>
          <p:cNvSpPr txBox="1">
            <a:spLocks noGrp="1"/>
          </p:cNvSpPr>
          <p:nvPr>
            <p:ph type="title"/>
          </p:nvPr>
        </p:nvSpPr>
        <p:spPr>
          <a:xfrm>
            <a:off x="249896" y="209041"/>
            <a:ext cx="6741108" cy="1169894"/>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dk1"/>
              </a:buClr>
              <a:buSzPts val="1100"/>
              <a:buFont typeface="Arial"/>
              <a:buNone/>
            </a:pPr>
            <a:r>
              <a:rPr lang="en-US" sz="2400" b="1">
                <a:solidFill>
                  <a:srgbClr val="990000"/>
                </a:solidFill>
                <a:latin typeface="Arial"/>
                <a:ea typeface="Arial"/>
                <a:cs typeface="Arial"/>
                <a:sym typeface="Arial"/>
              </a:rPr>
              <a:t>What is the Special Education Needs Information Report?</a:t>
            </a:r>
            <a:endParaRPr sz="2400" b="1">
              <a:solidFill>
                <a:srgbClr val="990000"/>
              </a:solidFill>
              <a:latin typeface="Arial"/>
              <a:ea typeface="Arial"/>
              <a:cs typeface="Arial"/>
              <a:sym typeface="Arial"/>
            </a:endParaRPr>
          </a:p>
          <a:p>
            <a:pPr marL="0" lvl="0" indent="0" algn="l" rtl="0">
              <a:lnSpc>
                <a:spcPct val="100000"/>
              </a:lnSpc>
              <a:spcBef>
                <a:spcPts val="1000"/>
              </a:spcBef>
              <a:spcAft>
                <a:spcPts val="0"/>
              </a:spcAft>
              <a:buClr>
                <a:schemeClr val="accent1"/>
              </a:buClr>
              <a:buSzPts val="4400"/>
              <a:buFont typeface="Trebuchet MS"/>
              <a:buNone/>
            </a:pPr>
            <a:endParaRPr sz="4400">
              <a:solidFill>
                <a:schemeClr val="accent2"/>
              </a:solidFill>
            </a:endParaRPr>
          </a:p>
        </p:txBody>
      </p:sp>
      <p:sp>
        <p:nvSpPr>
          <p:cNvPr id="150" name="Google Shape;150;p2"/>
          <p:cNvSpPr txBox="1">
            <a:spLocks noGrp="1"/>
          </p:cNvSpPr>
          <p:nvPr>
            <p:ph type="body" idx="1"/>
          </p:nvPr>
        </p:nvSpPr>
        <p:spPr>
          <a:xfrm>
            <a:off x="374586" y="1179358"/>
            <a:ext cx="8596668" cy="4750821"/>
          </a:xfrm>
          <a:prstGeom prst="rect">
            <a:avLst/>
          </a:prstGeom>
          <a:noFill/>
          <a:ln>
            <a:noFill/>
          </a:ln>
        </p:spPr>
        <p:txBody>
          <a:bodyPr spcFirstLastPara="1" wrap="square" lIns="91425" tIns="45700" rIns="91425" bIns="45700" anchor="t" anchorCtr="0">
            <a:noAutofit/>
          </a:bodyPr>
          <a:lstStyle/>
          <a:p>
            <a:pPr marL="342900" lvl="0" indent="-342900" algn="l" rtl="0">
              <a:lnSpc>
                <a:spcPct val="100000"/>
              </a:lnSpc>
              <a:spcBef>
                <a:spcPts val="1000"/>
              </a:spcBef>
              <a:spcAft>
                <a:spcPts val="0"/>
              </a:spcAft>
              <a:buSzPts val="1920"/>
              <a:buChar char="►"/>
            </a:pPr>
            <a:r>
              <a:rPr lang="en-US" sz="2400">
                <a:latin typeface="Calibri"/>
                <a:ea typeface="Calibri"/>
                <a:cs typeface="Calibri"/>
                <a:sym typeface="Calibri"/>
              </a:rPr>
              <a:t> </a:t>
            </a:r>
            <a:r>
              <a:rPr lang="en-US" sz="2400">
                <a:solidFill>
                  <a:srgbClr val="0070C0"/>
                </a:solidFill>
                <a:latin typeface="Arial"/>
                <a:ea typeface="Arial"/>
                <a:cs typeface="Arial"/>
                <a:sym typeface="Arial"/>
              </a:rPr>
              <a:t>All schools utilise the LA Local Offer to meet the needs of SEND pupils as determined by school policy and the provision that the school is able to provide. Schools refer to this as ‘The Special Education Needs Information Report</a:t>
            </a:r>
            <a:r>
              <a:rPr lang="en-US" sz="2400">
                <a:solidFill>
                  <a:srgbClr val="0070C0"/>
                </a:solidFill>
                <a:latin typeface="Calibri"/>
                <a:ea typeface="Calibri"/>
                <a:cs typeface="Calibri"/>
                <a:sym typeface="Calibri"/>
              </a:rPr>
              <a:t>. </a:t>
            </a:r>
            <a:endParaRPr sz="2400">
              <a:solidFill>
                <a:srgbClr val="0070C0"/>
              </a:solidFill>
              <a:latin typeface="Calibri"/>
              <a:ea typeface="Calibri"/>
              <a:cs typeface="Calibri"/>
              <a:sym typeface="Calibri"/>
            </a:endParaRPr>
          </a:p>
          <a:p>
            <a:pPr marL="457200" lvl="0" indent="0" algn="l" rtl="0">
              <a:lnSpc>
                <a:spcPct val="100000"/>
              </a:lnSpc>
              <a:spcBef>
                <a:spcPts val="1000"/>
              </a:spcBef>
              <a:spcAft>
                <a:spcPts val="0"/>
              </a:spcAft>
              <a:buSzPts val="1440"/>
              <a:buNone/>
            </a:pPr>
            <a:r>
              <a:rPr lang="en-US" sz="2400" u="sng">
                <a:solidFill>
                  <a:srgbClr val="0070C0"/>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https://www.devon.gov.uk/education-and-families/send-local-offer/</a:t>
            </a:r>
            <a:endParaRPr sz="2400">
              <a:solidFill>
                <a:srgbClr val="0070C0"/>
              </a:solidFill>
              <a:latin typeface="Calibri"/>
              <a:ea typeface="Calibri"/>
              <a:cs typeface="Calibri"/>
              <a:sym typeface="Calibri"/>
            </a:endParaRPr>
          </a:p>
          <a:p>
            <a:pPr marL="457200" lvl="0" indent="0" algn="l" rtl="0">
              <a:lnSpc>
                <a:spcPct val="100000"/>
              </a:lnSpc>
              <a:spcBef>
                <a:spcPts val="1000"/>
              </a:spcBef>
              <a:spcAft>
                <a:spcPts val="0"/>
              </a:spcAft>
              <a:buSzPts val="1440"/>
              <a:buNone/>
            </a:pPr>
            <a:endParaRPr sz="2400">
              <a:latin typeface="Calibri"/>
              <a:ea typeface="Calibri"/>
              <a:cs typeface="Calibri"/>
              <a:sym typeface="Calibri"/>
            </a:endParaRPr>
          </a:p>
        </p:txBody>
      </p:sp>
      <p:pic>
        <p:nvPicPr>
          <p:cNvPr id="151" name="Google Shape;151;p2"/>
          <p:cNvPicPr preferRelativeResize="0"/>
          <p:nvPr/>
        </p:nvPicPr>
        <p:blipFill rotWithShape="1">
          <a:blip r:embed="rId4">
            <a:alphaModFix/>
          </a:blip>
          <a:srcRect/>
          <a:stretch/>
        </p:blipFill>
        <p:spPr>
          <a:xfrm>
            <a:off x="2980549" y="3951316"/>
            <a:ext cx="2915947" cy="1728089"/>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50"/>
        <p:cNvGrpSpPr/>
        <p:nvPr/>
      </p:nvGrpSpPr>
      <p:grpSpPr>
        <a:xfrm>
          <a:off x="0" y="0"/>
          <a:ext cx="0" cy="0"/>
          <a:chOff x="0" y="0"/>
          <a:chExt cx="0" cy="0"/>
        </a:xfrm>
      </p:grpSpPr>
      <p:sp>
        <p:nvSpPr>
          <p:cNvPr id="251" name="Google Shape;251;p37"/>
          <p:cNvSpPr/>
          <p:nvPr/>
        </p:nvSpPr>
        <p:spPr>
          <a:xfrm>
            <a:off x="1005840" y="1117903"/>
            <a:ext cx="8254538" cy="3175228"/>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400"/>
              <a:buFont typeface="Arial"/>
              <a:buNone/>
            </a:pPr>
            <a:r>
              <a:rPr lang="en-US" sz="2400" b="1" i="1" u="none" strike="noStrike" cap="none">
                <a:solidFill>
                  <a:srgbClr val="990000"/>
                </a:solidFill>
                <a:latin typeface="Arial"/>
                <a:ea typeface="Arial"/>
                <a:cs typeface="Arial"/>
                <a:sym typeface="Arial"/>
              </a:rPr>
              <a:t>Question 11</a:t>
            </a:r>
            <a:br>
              <a:rPr lang="en-US" sz="2400" b="1" i="1" u="none" strike="noStrike" cap="none">
                <a:solidFill>
                  <a:srgbClr val="990000"/>
                </a:solidFill>
                <a:latin typeface="Arial"/>
                <a:ea typeface="Arial"/>
                <a:cs typeface="Arial"/>
                <a:sym typeface="Arial"/>
              </a:rPr>
            </a:br>
            <a:r>
              <a:rPr lang="en-US" sz="2400" b="1" i="1" u="none" strike="noStrike" cap="none">
                <a:solidFill>
                  <a:srgbClr val="990000"/>
                </a:solidFill>
                <a:latin typeface="Arial"/>
                <a:ea typeface="Arial"/>
                <a:cs typeface="Arial"/>
                <a:sym typeface="Arial"/>
              </a:rPr>
              <a:t>How is Kenn Primary School accessible to children with SEND?</a:t>
            </a:r>
            <a:endParaRPr sz="2400" b="0" i="0" u="none" strike="noStrike" cap="none">
              <a:solidFill>
                <a:srgbClr val="990000"/>
              </a:solidFill>
              <a:latin typeface="Arial"/>
              <a:ea typeface="Arial"/>
              <a:cs typeface="Arial"/>
              <a:sym typeface="Arial"/>
            </a:endParaRPr>
          </a:p>
          <a:p>
            <a:pPr marL="0" marR="0" lvl="0" indent="0" algn="l" rtl="0">
              <a:lnSpc>
                <a:spcPct val="100000"/>
              </a:lnSpc>
              <a:spcBef>
                <a:spcPts val="1000"/>
              </a:spcBef>
              <a:spcAft>
                <a:spcPts val="0"/>
              </a:spcAft>
              <a:buClr>
                <a:srgbClr val="000000"/>
              </a:buClr>
              <a:buSzPts val="2000"/>
              <a:buFont typeface="Arial"/>
              <a:buChar char="•"/>
            </a:pPr>
            <a:r>
              <a:rPr lang="en-US" sz="2000" b="0" i="0" u="none" strike="noStrike" cap="none">
                <a:solidFill>
                  <a:srgbClr val="0070C0"/>
                </a:solidFill>
                <a:latin typeface="Calibri"/>
                <a:ea typeface="Calibri"/>
                <a:cs typeface="Calibri"/>
                <a:sym typeface="Calibri"/>
              </a:rPr>
              <a:t>There is a disabled toilet and a shower room.</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000"/>
              <a:buFont typeface="Arial"/>
              <a:buNone/>
            </a:pPr>
            <a:endParaRPr sz="2000" b="0" i="0" u="none" strike="noStrike" cap="none">
              <a:solidFill>
                <a:srgbClr val="0070C0"/>
              </a:solidFill>
              <a:latin typeface="Noto Sans Symbols"/>
              <a:ea typeface="Noto Sans Symbols"/>
              <a:cs typeface="Noto Sans Symbols"/>
              <a:sym typeface="Noto Sans Symbols"/>
            </a:endParaRPr>
          </a:p>
          <a:p>
            <a:pPr marL="0" marR="0" lvl="0" indent="0" algn="l" rtl="0">
              <a:lnSpc>
                <a:spcPct val="100000"/>
              </a:lnSpc>
              <a:spcBef>
                <a:spcPts val="0"/>
              </a:spcBef>
              <a:spcAft>
                <a:spcPts val="0"/>
              </a:spcAft>
              <a:buClr>
                <a:srgbClr val="000000"/>
              </a:buClr>
              <a:buSzPts val="2000"/>
              <a:buFont typeface="Arial"/>
              <a:buChar char="•"/>
            </a:pPr>
            <a:r>
              <a:rPr lang="en-US" sz="2000" b="0" i="0" u="none" strike="noStrike" cap="none">
                <a:solidFill>
                  <a:srgbClr val="0070C0"/>
                </a:solidFill>
                <a:latin typeface="Calibri"/>
                <a:ea typeface="Calibri"/>
                <a:cs typeface="Calibri"/>
                <a:sym typeface="Calibri"/>
              </a:rPr>
              <a:t>We ensure, wherever possible, that equipment used is accessible to all children regardless of their needs.</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000"/>
              <a:buFont typeface="Arial"/>
              <a:buNone/>
            </a:pPr>
            <a:endParaRPr sz="2000" b="0" i="0" u="none" strike="noStrike" cap="none">
              <a:solidFill>
                <a:srgbClr val="0070C0"/>
              </a:solidFill>
              <a:latin typeface="Noto Sans Symbols"/>
              <a:ea typeface="Noto Sans Symbols"/>
              <a:cs typeface="Noto Sans Symbols"/>
              <a:sym typeface="Noto Sans Symbols"/>
            </a:endParaRPr>
          </a:p>
          <a:p>
            <a:pPr marL="0" marR="0" lvl="0" indent="0" algn="l" rtl="0">
              <a:lnSpc>
                <a:spcPct val="100000"/>
              </a:lnSpc>
              <a:spcBef>
                <a:spcPts val="0"/>
              </a:spcBef>
              <a:spcAft>
                <a:spcPts val="0"/>
              </a:spcAft>
              <a:buClr>
                <a:srgbClr val="000000"/>
              </a:buClr>
              <a:buSzPts val="2000"/>
              <a:buFont typeface="Arial"/>
              <a:buChar char="•"/>
            </a:pPr>
            <a:r>
              <a:rPr lang="en-US" sz="2000" b="0" i="0" u="none" strike="noStrike" cap="none">
                <a:solidFill>
                  <a:srgbClr val="0070C0"/>
                </a:solidFill>
                <a:latin typeface="Calibri"/>
                <a:ea typeface="Calibri"/>
                <a:cs typeface="Calibri"/>
                <a:sym typeface="Calibri"/>
              </a:rPr>
              <a:t>Extra-curricular activities are accessible for children with SEND.</a:t>
            </a:r>
            <a:endParaRPr sz="2000" b="0" i="0" u="none" strike="noStrike" cap="none">
              <a:solidFill>
                <a:srgbClr val="0070C0"/>
              </a:solidFill>
              <a:latin typeface="Noto Sans Symbols"/>
              <a:ea typeface="Noto Sans Symbols"/>
              <a:cs typeface="Noto Sans Symbols"/>
              <a:sym typeface="Noto Sans Symbols"/>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55"/>
        <p:cNvGrpSpPr/>
        <p:nvPr/>
      </p:nvGrpSpPr>
      <p:grpSpPr>
        <a:xfrm>
          <a:off x="0" y="0"/>
          <a:ext cx="0" cy="0"/>
          <a:chOff x="0" y="0"/>
          <a:chExt cx="0" cy="0"/>
        </a:xfrm>
      </p:grpSpPr>
      <p:sp>
        <p:nvSpPr>
          <p:cNvPr id="256" name="Google Shape;256;p38"/>
          <p:cNvSpPr/>
          <p:nvPr/>
        </p:nvSpPr>
        <p:spPr>
          <a:xfrm>
            <a:off x="700000" y="368975"/>
            <a:ext cx="8849700" cy="65301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400"/>
              <a:buFont typeface="Arial"/>
              <a:buNone/>
            </a:pPr>
            <a:r>
              <a:rPr lang="en-US" sz="2400" b="1" i="1" u="none" strike="noStrike" cap="none">
                <a:solidFill>
                  <a:srgbClr val="990000"/>
                </a:solidFill>
                <a:latin typeface="Arial"/>
                <a:ea typeface="Arial"/>
                <a:cs typeface="Arial"/>
                <a:sym typeface="Arial"/>
              </a:rPr>
              <a:t>Question 12</a:t>
            </a:r>
            <a:br>
              <a:rPr lang="en-US" sz="2400" b="1" i="1" u="none" strike="noStrike" cap="none">
                <a:solidFill>
                  <a:srgbClr val="990000"/>
                </a:solidFill>
                <a:latin typeface="Arial"/>
                <a:ea typeface="Arial"/>
                <a:cs typeface="Arial"/>
                <a:sym typeface="Arial"/>
              </a:rPr>
            </a:br>
            <a:r>
              <a:rPr lang="en-US" sz="2400" b="1" i="1" u="none" strike="noStrike" cap="none">
                <a:solidFill>
                  <a:srgbClr val="990000"/>
                </a:solidFill>
                <a:latin typeface="Arial"/>
                <a:ea typeface="Arial"/>
                <a:cs typeface="Arial"/>
                <a:sym typeface="Arial"/>
              </a:rPr>
              <a:t>How will we support your child when they are leaving this school? OR moving on to another class?</a:t>
            </a:r>
            <a:endParaRPr sz="2400" b="0" i="0" u="none" strike="noStrike" cap="none">
              <a:solidFill>
                <a:srgbClr val="990000"/>
              </a:solidFill>
              <a:latin typeface="Arial"/>
              <a:ea typeface="Arial"/>
              <a:cs typeface="Arial"/>
              <a:sym typeface="Arial"/>
            </a:endParaRPr>
          </a:p>
          <a:p>
            <a:pPr marL="0" marR="0" lvl="0" indent="0" algn="l" rtl="0">
              <a:lnSpc>
                <a:spcPct val="100000"/>
              </a:lnSpc>
              <a:spcBef>
                <a:spcPts val="1000"/>
              </a:spcBef>
              <a:spcAft>
                <a:spcPts val="0"/>
              </a:spcAft>
              <a:buClr>
                <a:srgbClr val="000000"/>
              </a:buClr>
              <a:buSzPts val="1600"/>
              <a:buFont typeface="Arial"/>
              <a:buNone/>
            </a:pPr>
            <a:r>
              <a:rPr lang="en-US" sz="1600" b="0" i="0" u="none" strike="noStrike" cap="none">
                <a:solidFill>
                  <a:srgbClr val="0070C0"/>
                </a:solidFill>
                <a:latin typeface="Calibri"/>
                <a:ea typeface="Calibri"/>
                <a:cs typeface="Calibri"/>
                <a:sym typeface="Calibri"/>
              </a:rPr>
              <a:t>We recognise that transitions can be difficult for a child with SEND and take steps to ensure that any transition is as smooth as possible.</a:t>
            </a:r>
            <a:endParaRPr sz="1600" b="0" i="0" u="none" strike="noStrike" cap="none">
              <a:solidFill>
                <a:srgbClr val="0070C0"/>
              </a:solidFill>
              <a:latin typeface="Arial"/>
              <a:ea typeface="Arial"/>
              <a:cs typeface="Arial"/>
              <a:sym typeface="Arial"/>
            </a:endParaRPr>
          </a:p>
          <a:p>
            <a:pPr marL="0" marR="0" lvl="0" indent="0" algn="l" rtl="0">
              <a:lnSpc>
                <a:spcPct val="100000"/>
              </a:lnSpc>
              <a:spcBef>
                <a:spcPts val="1000"/>
              </a:spcBef>
              <a:spcAft>
                <a:spcPts val="0"/>
              </a:spcAft>
              <a:buClr>
                <a:srgbClr val="000000"/>
              </a:buClr>
              <a:buSzPts val="1600"/>
              <a:buFont typeface="Arial"/>
              <a:buNone/>
            </a:pPr>
            <a:r>
              <a:rPr lang="en-US" sz="1600" b="1" i="0" u="none" strike="noStrike" cap="none">
                <a:solidFill>
                  <a:srgbClr val="0070C0"/>
                </a:solidFill>
                <a:latin typeface="Calibri"/>
                <a:ea typeface="Calibri"/>
                <a:cs typeface="Calibri"/>
                <a:sym typeface="Calibri"/>
              </a:rPr>
              <a:t>If your child is moving child to another school:</a:t>
            </a:r>
            <a:endParaRPr sz="1600" b="1" i="0" u="none" strike="noStrike" cap="none">
              <a:solidFill>
                <a:srgbClr val="0070C0"/>
              </a:solidFill>
              <a:latin typeface="Arial"/>
              <a:ea typeface="Arial"/>
              <a:cs typeface="Arial"/>
              <a:sym typeface="Arial"/>
            </a:endParaRPr>
          </a:p>
          <a:p>
            <a:pPr marL="0" marR="0" lvl="0" indent="0" algn="l" rtl="0">
              <a:lnSpc>
                <a:spcPct val="100000"/>
              </a:lnSpc>
              <a:spcBef>
                <a:spcPts val="1000"/>
              </a:spcBef>
              <a:spcAft>
                <a:spcPts val="0"/>
              </a:spcAft>
              <a:buClr>
                <a:srgbClr val="000000"/>
              </a:buClr>
              <a:buSzPts val="1600"/>
              <a:buFont typeface="Arial"/>
              <a:buChar char="•"/>
            </a:pPr>
            <a:r>
              <a:rPr lang="en-US" sz="1600" b="0" i="0" u="none" strike="noStrike" cap="none">
                <a:solidFill>
                  <a:srgbClr val="0070C0"/>
                </a:solidFill>
                <a:latin typeface="Calibri"/>
                <a:ea typeface="Calibri"/>
                <a:cs typeface="Calibri"/>
                <a:sym typeface="Calibri"/>
              </a:rPr>
              <a:t>We will contact the school SENDCO and ensure he/she knows about any special arrangements or support that need to be made for your child.</a:t>
            </a:r>
            <a:endParaRPr sz="1600" b="0" i="0" u="none" strike="noStrike" cap="none">
              <a:solidFill>
                <a:srgbClr val="0070C0"/>
              </a:solidFill>
              <a:latin typeface="Noto Sans Symbols"/>
              <a:ea typeface="Noto Sans Symbols"/>
              <a:cs typeface="Noto Sans Symbols"/>
              <a:sym typeface="Noto Sans Symbols"/>
            </a:endParaRPr>
          </a:p>
          <a:p>
            <a:pPr marL="0" marR="0" lvl="0" indent="0" algn="l" rtl="0">
              <a:lnSpc>
                <a:spcPct val="100000"/>
              </a:lnSpc>
              <a:spcBef>
                <a:spcPts val="0"/>
              </a:spcBef>
              <a:spcAft>
                <a:spcPts val="0"/>
              </a:spcAft>
              <a:buClr>
                <a:srgbClr val="000000"/>
              </a:buClr>
              <a:buSzPts val="1600"/>
              <a:buFont typeface="Arial"/>
              <a:buChar char="•"/>
            </a:pPr>
            <a:r>
              <a:rPr lang="en-US" sz="1600" b="0" i="0" u="none" strike="noStrike" cap="none">
                <a:solidFill>
                  <a:srgbClr val="0070C0"/>
                </a:solidFill>
                <a:latin typeface="Calibri"/>
                <a:ea typeface="Calibri"/>
                <a:cs typeface="Calibri"/>
                <a:sym typeface="Calibri"/>
              </a:rPr>
              <a:t>We will make sure that all records about your child are passed on as soon as possible.</a:t>
            </a:r>
            <a:endParaRPr sz="1600" b="0" i="0" u="none" strike="noStrike" cap="none">
              <a:solidFill>
                <a:srgbClr val="0070C0"/>
              </a:solidFill>
              <a:latin typeface="Noto Sans Symbols"/>
              <a:ea typeface="Noto Sans Symbols"/>
              <a:cs typeface="Noto Sans Symbols"/>
              <a:sym typeface="Noto Sans Symbols"/>
            </a:endParaRPr>
          </a:p>
          <a:p>
            <a:pPr marL="0" marR="0" lvl="0" indent="0" algn="l" rtl="0">
              <a:lnSpc>
                <a:spcPct val="100000"/>
              </a:lnSpc>
              <a:spcBef>
                <a:spcPts val="1000"/>
              </a:spcBef>
              <a:spcAft>
                <a:spcPts val="0"/>
              </a:spcAft>
              <a:buClr>
                <a:srgbClr val="000000"/>
              </a:buClr>
              <a:buSzPts val="1600"/>
              <a:buFont typeface="Arial"/>
              <a:buNone/>
            </a:pPr>
            <a:r>
              <a:rPr lang="en-US" sz="1600" b="0" i="0" u="none" strike="noStrike" cap="none">
                <a:solidFill>
                  <a:srgbClr val="0070C0"/>
                </a:solidFill>
                <a:latin typeface="Calibri"/>
                <a:ea typeface="Calibri"/>
                <a:cs typeface="Calibri"/>
                <a:sym typeface="Calibri"/>
              </a:rPr>
              <a:t> </a:t>
            </a:r>
            <a:r>
              <a:rPr lang="en-US" sz="1600" b="1" i="0" u="none" strike="noStrike" cap="none">
                <a:solidFill>
                  <a:srgbClr val="0070C0"/>
                </a:solidFill>
                <a:latin typeface="Calibri"/>
                <a:ea typeface="Calibri"/>
                <a:cs typeface="Calibri"/>
                <a:sym typeface="Calibri"/>
              </a:rPr>
              <a:t>When moving classes in school:</a:t>
            </a:r>
            <a:endParaRPr sz="1600" b="1" i="0" u="none" strike="noStrike" cap="none">
              <a:solidFill>
                <a:srgbClr val="0070C0"/>
              </a:solidFill>
              <a:latin typeface="Arial"/>
              <a:ea typeface="Arial"/>
              <a:cs typeface="Arial"/>
              <a:sym typeface="Arial"/>
            </a:endParaRPr>
          </a:p>
          <a:p>
            <a:pPr marL="0" marR="0" lvl="0" indent="0" algn="l" rtl="0">
              <a:lnSpc>
                <a:spcPct val="100000"/>
              </a:lnSpc>
              <a:spcBef>
                <a:spcPts val="1000"/>
              </a:spcBef>
              <a:spcAft>
                <a:spcPts val="0"/>
              </a:spcAft>
              <a:buClr>
                <a:srgbClr val="000000"/>
              </a:buClr>
              <a:buSzPts val="1600"/>
              <a:buFont typeface="Arial"/>
              <a:buChar char="•"/>
            </a:pPr>
            <a:r>
              <a:rPr lang="en-US" sz="1600" b="0" i="0" u="none" strike="noStrike" cap="none">
                <a:solidFill>
                  <a:srgbClr val="0070C0"/>
                </a:solidFill>
                <a:latin typeface="Calibri"/>
                <a:ea typeface="Calibri"/>
                <a:cs typeface="Calibri"/>
                <a:sym typeface="Calibri"/>
              </a:rPr>
              <a:t>Information will be passed on to the new class teacher in advance and in most cases, a planning meeting will take place with the new teacher. IEP s will be shared with the new teacher.</a:t>
            </a:r>
            <a:endParaRPr sz="1600" b="0" i="0" u="none" strike="noStrike" cap="none">
              <a:solidFill>
                <a:srgbClr val="0070C0"/>
              </a:solidFill>
              <a:latin typeface="Noto Sans Symbols"/>
              <a:ea typeface="Noto Sans Symbols"/>
              <a:cs typeface="Noto Sans Symbols"/>
              <a:sym typeface="Noto Sans Symbols"/>
            </a:endParaRPr>
          </a:p>
          <a:p>
            <a:pPr marL="0" marR="0" lvl="0" indent="0" algn="l" rtl="0">
              <a:lnSpc>
                <a:spcPct val="100000"/>
              </a:lnSpc>
              <a:spcBef>
                <a:spcPts val="0"/>
              </a:spcBef>
              <a:spcAft>
                <a:spcPts val="0"/>
              </a:spcAft>
              <a:buClr>
                <a:srgbClr val="000000"/>
              </a:buClr>
              <a:buSzPts val="1600"/>
              <a:buFont typeface="Arial"/>
              <a:buChar char="•"/>
            </a:pPr>
            <a:r>
              <a:rPr lang="en-US" sz="1600" b="0" i="0" u="none" strike="noStrike" cap="none">
                <a:solidFill>
                  <a:srgbClr val="0070C0"/>
                </a:solidFill>
                <a:latin typeface="Calibri"/>
                <a:ea typeface="Calibri"/>
                <a:cs typeface="Calibri"/>
                <a:sym typeface="Calibri"/>
              </a:rPr>
              <a:t>Enhanced transition activities can be arranged.</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Char char="•"/>
            </a:pPr>
            <a:r>
              <a:rPr lang="en-US" sz="1600" b="0" i="0" u="none" strike="noStrike" cap="none">
                <a:solidFill>
                  <a:srgbClr val="0070C0"/>
                </a:solidFill>
                <a:latin typeface="Calibri"/>
                <a:ea typeface="Calibri"/>
                <a:cs typeface="Calibri"/>
                <a:sym typeface="Calibri"/>
              </a:rPr>
              <a:t>If your child would be helped by a</a:t>
            </a:r>
            <a:r>
              <a:rPr lang="en-US" sz="1600">
                <a:solidFill>
                  <a:srgbClr val="0070C0"/>
                </a:solidFill>
                <a:latin typeface="Calibri"/>
                <a:ea typeface="Calibri"/>
                <a:cs typeface="Calibri"/>
                <a:sym typeface="Calibri"/>
              </a:rPr>
              <a:t> social story </a:t>
            </a:r>
            <a:r>
              <a:rPr lang="en-US" sz="1600" b="0" i="0" u="none" strike="noStrike" cap="none">
                <a:solidFill>
                  <a:srgbClr val="0070C0"/>
                </a:solidFill>
                <a:latin typeface="Calibri"/>
                <a:ea typeface="Calibri"/>
                <a:cs typeface="Calibri"/>
                <a:sym typeface="Calibri"/>
              </a:rPr>
              <a:t>to support them to understand moving on then it will be made for them.</a:t>
            </a:r>
            <a:endParaRPr sz="1600" b="0" i="0" u="none" strike="noStrike" cap="none">
              <a:solidFill>
                <a:srgbClr val="0070C0"/>
              </a:solidFill>
              <a:latin typeface="Noto Sans Symbols"/>
              <a:ea typeface="Noto Sans Symbols"/>
              <a:cs typeface="Noto Sans Symbols"/>
              <a:sym typeface="Noto Sans Symbols"/>
            </a:endParaRPr>
          </a:p>
          <a:p>
            <a:pPr marL="0" marR="0" lvl="0" indent="0" algn="l" rtl="0">
              <a:lnSpc>
                <a:spcPct val="100000"/>
              </a:lnSpc>
              <a:spcBef>
                <a:spcPts val="1000"/>
              </a:spcBef>
              <a:spcAft>
                <a:spcPts val="0"/>
              </a:spcAft>
              <a:buClr>
                <a:srgbClr val="000000"/>
              </a:buClr>
              <a:buSzPts val="1600"/>
              <a:buFont typeface="Arial"/>
              <a:buNone/>
            </a:pPr>
            <a:r>
              <a:rPr lang="en-US" sz="1600" b="0" i="0" u="none" strike="noStrike" cap="none">
                <a:solidFill>
                  <a:srgbClr val="0070C0"/>
                </a:solidFill>
                <a:latin typeface="Calibri"/>
                <a:ea typeface="Calibri"/>
                <a:cs typeface="Calibri"/>
                <a:sym typeface="Calibri"/>
              </a:rPr>
              <a:t> </a:t>
            </a:r>
            <a:r>
              <a:rPr lang="en-US" sz="1600" b="1" i="0" u="none" strike="noStrike" cap="none">
                <a:solidFill>
                  <a:srgbClr val="0070C0"/>
                </a:solidFill>
                <a:latin typeface="Calibri"/>
                <a:ea typeface="Calibri"/>
                <a:cs typeface="Calibri"/>
                <a:sym typeface="Calibri"/>
              </a:rPr>
              <a:t>In Year 6:</a:t>
            </a:r>
            <a:endParaRPr sz="1600" b="1" i="0" u="none" strike="noStrike" cap="none">
              <a:solidFill>
                <a:srgbClr val="0070C0"/>
              </a:solidFill>
              <a:latin typeface="Arial"/>
              <a:ea typeface="Arial"/>
              <a:cs typeface="Arial"/>
              <a:sym typeface="Arial"/>
            </a:endParaRPr>
          </a:p>
          <a:p>
            <a:pPr marL="0" marR="0" lvl="0" indent="0" algn="l" rtl="0">
              <a:lnSpc>
                <a:spcPct val="100000"/>
              </a:lnSpc>
              <a:spcBef>
                <a:spcPts val="1000"/>
              </a:spcBef>
              <a:spcAft>
                <a:spcPts val="0"/>
              </a:spcAft>
              <a:buClr>
                <a:srgbClr val="000000"/>
              </a:buClr>
              <a:buSzPts val="1600"/>
              <a:buFont typeface="Arial"/>
              <a:buChar char="•"/>
            </a:pPr>
            <a:r>
              <a:rPr lang="en-US" sz="1600" b="0" i="0" u="none" strike="noStrike" cap="none">
                <a:solidFill>
                  <a:srgbClr val="0070C0"/>
                </a:solidFill>
                <a:latin typeface="Calibri"/>
                <a:ea typeface="Calibri"/>
                <a:cs typeface="Calibri"/>
                <a:sym typeface="Calibri"/>
              </a:rPr>
              <a:t>The SENDCo will discuss the specific needs of your child with the SENDCo of their secondary school.</a:t>
            </a:r>
            <a:endParaRPr sz="1600" b="0" i="0" u="none" strike="noStrike" cap="none">
              <a:solidFill>
                <a:srgbClr val="0070C0"/>
              </a:solidFill>
              <a:latin typeface="Noto Sans Symbols"/>
              <a:ea typeface="Noto Sans Symbols"/>
              <a:cs typeface="Noto Sans Symbols"/>
              <a:sym typeface="Noto Sans Symbols"/>
            </a:endParaRPr>
          </a:p>
          <a:p>
            <a:pPr marL="0" marR="0" lvl="0" indent="0" algn="l" rtl="0">
              <a:lnSpc>
                <a:spcPct val="100000"/>
              </a:lnSpc>
              <a:spcBef>
                <a:spcPts val="0"/>
              </a:spcBef>
              <a:spcAft>
                <a:spcPts val="0"/>
              </a:spcAft>
              <a:buClr>
                <a:srgbClr val="000000"/>
              </a:buClr>
              <a:buSzPts val="1600"/>
              <a:buFont typeface="Arial"/>
              <a:buChar char="•"/>
            </a:pPr>
            <a:r>
              <a:rPr lang="en-US" sz="1600" b="0" i="0" u="none" strike="noStrike" cap="none">
                <a:solidFill>
                  <a:srgbClr val="0070C0"/>
                </a:solidFill>
                <a:latin typeface="Calibri"/>
                <a:ea typeface="Calibri"/>
                <a:cs typeface="Calibri"/>
                <a:sym typeface="Calibri"/>
              </a:rPr>
              <a:t>Your child will </a:t>
            </a:r>
            <a:r>
              <a:rPr lang="en-US" sz="1600">
                <a:solidFill>
                  <a:srgbClr val="0070C0"/>
                </a:solidFill>
                <a:latin typeface="Calibri"/>
                <a:ea typeface="Calibri"/>
                <a:cs typeface="Calibri"/>
                <a:sym typeface="Calibri"/>
              </a:rPr>
              <a:t>take part in </a:t>
            </a:r>
            <a:r>
              <a:rPr lang="en-US" sz="1600" b="0" i="0" u="none" strike="noStrike" cap="none">
                <a:solidFill>
                  <a:srgbClr val="0070C0"/>
                </a:solidFill>
                <a:latin typeface="Calibri"/>
                <a:ea typeface="Calibri"/>
                <a:cs typeface="Calibri"/>
                <a:sym typeface="Calibri"/>
              </a:rPr>
              <a:t> focused learning about aspects of transition to support their understanding of the changes ahead.</a:t>
            </a:r>
            <a:endParaRPr sz="1600" b="0" i="0" u="none" strike="noStrike" cap="none">
              <a:solidFill>
                <a:srgbClr val="0070C0"/>
              </a:solidFill>
              <a:latin typeface="Noto Sans Symbols"/>
              <a:ea typeface="Noto Sans Symbols"/>
              <a:cs typeface="Noto Sans Symbols"/>
              <a:sym typeface="Noto Sans Symbols"/>
            </a:endParaRPr>
          </a:p>
          <a:p>
            <a:pPr marL="0" marR="0" lvl="0" indent="0" algn="l" rtl="0">
              <a:lnSpc>
                <a:spcPct val="100000"/>
              </a:lnSpc>
              <a:spcBef>
                <a:spcPts val="0"/>
              </a:spcBef>
              <a:spcAft>
                <a:spcPts val="0"/>
              </a:spcAft>
              <a:buClr>
                <a:srgbClr val="000000"/>
              </a:buClr>
              <a:buSzPts val="1600"/>
              <a:buFont typeface="Arial"/>
              <a:buChar char="•"/>
            </a:pPr>
            <a:r>
              <a:rPr lang="en-US" sz="1600" b="0" i="0" u="none" strike="noStrike" cap="none">
                <a:solidFill>
                  <a:srgbClr val="0070C0"/>
                </a:solidFill>
                <a:latin typeface="Calibri"/>
                <a:ea typeface="Calibri"/>
                <a:cs typeface="Calibri"/>
                <a:sym typeface="Calibri"/>
              </a:rPr>
              <a:t>Where possible your child will visit their new school and in some cases staff from the new school will visit your child in this school.</a:t>
            </a:r>
            <a:endParaRPr sz="1600" b="0" i="0" u="none" strike="noStrike" cap="none">
              <a:solidFill>
                <a:srgbClr val="0070C0"/>
              </a:solidFill>
              <a:latin typeface="Noto Sans Symbols"/>
              <a:ea typeface="Noto Sans Symbols"/>
              <a:cs typeface="Noto Sans Symbols"/>
              <a:sym typeface="Noto Sans Symbols"/>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60"/>
        <p:cNvGrpSpPr/>
        <p:nvPr/>
      </p:nvGrpSpPr>
      <p:grpSpPr>
        <a:xfrm>
          <a:off x="0" y="0"/>
          <a:ext cx="0" cy="0"/>
          <a:chOff x="0" y="0"/>
          <a:chExt cx="0" cy="0"/>
        </a:xfrm>
      </p:grpSpPr>
      <p:sp>
        <p:nvSpPr>
          <p:cNvPr id="261" name="Google Shape;261;p39"/>
          <p:cNvSpPr/>
          <p:nvPr/>
        </p:nvSpPr>
        <p:spPr>
          <a:xfrm>
            <a:off x="390697" y="490451"/>
            <a:ext cx="8853055" cy="5770811"/>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400"/>
              <a:buFont typeface="Arial"/>
              <a:buNone/>
            </a:pPr>
            <a:r>
              <a:rPr lang="en-US" sz="2400" b="1" i="1" u="none" strike="noStrike" cap="none">
                <a:solidFill>
                  <a:srgbClr val="990000"/>
                </a:solidFill>
                <a:latin typeface="Arial"/>
                <a:ea typeface="Arial"/>
                <a:cs typeface="Arial"/>
                <a:sym typeface="Arial"/>
              </a:rPr>
              <a:t>Question 13</a:t>
            </a:r>
            <a:br>
              <a:rPr lang="en-US" sz="2400" b="1" i="1" u="none" strike="noStrike" cap="none">
                <a:solidFill>
                  <a:srgbClr val="990000"/>
                </a:solidFill>
                <a:latin typeface="Arial"/>
                <a:ea typeface="Arial"/>
                <a:cs typeface="Arial"/>
                <a:sym typeface="Arial"/>
              </a:rPr>
            </a:br>
            <a:r>
              <a:rPr lang="en-US" sz="2400" b="1" i="1" u="none" strike="noStrike" cap="none">
                <a:solidFill>
                  <a:srgbClr val="990000"/>
                </a:solidFill>
                <a:latin typeface="Arial"/>
                <a:ea typeface="Arial"/>
                <a:cs typeface="Arial"/>
                <a:sym typeface="Arial"/>
              </a:rPr>
              <a:t>What Emotional and Social Development support do we have for a child with a SEND?</a:t>
            </a:r>
            <a:endParaRPr sz="2400" b="0" i="0" u="none" strike="noStrike" cap="none">
              <a:solidFill>
                <a:srgbClr val="990000"/>
              </a:solidFill>
              <a:latin typeface="Arial"/>
              <a:ea typeface="Arial"/>
              <a:cs typeface="Arial"/>
              <a:sym typeface="Arial"/>
            </a:endParaRPr>
          </a:p>
          <a:p>
            <a:pPr marL="0" marR="0" lvl="0" indent="0" algn="l" rtl="0">
              <a:lnSpc>
                <a:spcPct val="100000"/>
              </a:lnSpc>
              <a:spcBef>
                <a:spcPts val="1000"/>
              </a:spcBef>
              <a:spcAft>
                <a:spcPts val="0"/>
              </a:spcAft>
              <a:buClr>
                <a:srgbClr val="000000"/>
              </a:buClr>
              <a:buSzPts val="1600"/>
              <a:buFont typeface="Arial"/>
              <a:buNone/>
            </a:pPr>
            <a:r>
              <a:rPr lang="en-US" sz="1600" b="0" i="0" u="none" strike="noStrike" cap="none">
                <a:solidFill>
                  <a:srgbClr val="0070C0"/>
                </a:solidFill>
                <a:latin typeface="Arial"/>
                <a:ea typeface="Arial"/>
                <a:cs typeface="Arial"/>
                <a:sym typeface="Arial"/>
              </a:rPr>
              <a:t>We recognise that pupils with SEND may well have Emotional and Social Development needs, which will require support in school. </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1000"/>
              </a:spcBef>
              <a:spcAft>
                <a:spcPts val="0"/>
              </a:spcAft>
              <a:buClr>
                <a:srgbClr val="000000"/>
              </a:buClr>
              <a:buSzPts val="1600"/>
              <a:buFont typeface="Arial"/>
              <a:buChar char="•"/>
            </a:pPr>
            <a:r>
              <a:rPr lang="en-US" sz="1600" b="0" i="0" u="none" strike="noStrike" cap="none">
                <a:solidFill>
                  <a:srgbClr val="0070C0"/>
                </a:solidFill>
                <a:latin typeface="Arial"/>
                <a:ea typeface="Arial"/>
                <a:cs typeface="Arial"/>
                <a:sym typeface="Arial"/>
              </a:rPr>
              <a:t>The </a:t>
            </a:r>
            <a:r>
              <a:rPr lang="en-US" sz="1600">
                <a:solidFill>
                  <a:srgbClr val="0070C0"/>
                </a:solidFill>
              </a:rPr>
              <a:t>e</a:t>
            </a:r>
            <a:r>
              <a:rPr lang="en-US" sz="1600" b="0" i="0" u="none" strike="noStrike" cap="none">
                <a:solidFill>
                  <a:srgbClr val="0070C0"/>
                </a:solidFill>
                <a:latin typeface="Arial"/>
                <a:ea typeface="Arial"/>
                <a:cs typeface="Arial"/>
                <a:sym typeface="Arial"/>
              </a:rPr>
              <a:t>motional </a:t>
            </a:r>
            <a:r>
              <a:rPr lang="en-US" sz="1600">
                <a:solidFill>
                  <a:srgbClr val="0070C0"/>
                </a:solidFill>
              </a:rPr>
              <a:t>h</a:t>
            </a:r>
            <a:r>
              <a:rPr lang="en-US" sz="1600" b="0" i="0" u="none" strike="noStrike" cap="none">
                <a:solidFill>
                  <a:srgbClr val="0070C0"/>
                </a:solidFill>
                <a:latin typeface="Arial"/>
                <a:ea typeface="Arial"/>
                <a:cs typeface="Arial"/>
                <a:sym typeface="Arial"/>
              </a:rPr>
              <a:t>ealth and </a:t>
            </a:r>
            <a:r>
              <a:rPr lang="en-US" sz="1600">
                <a:solidFill>
                  <a:srgbClr val="0070C0"/>
                </a:solidFill>
              </a:rPr>
              <a:t>w</a:t>
            </a:r>
            <a:r>
              <a:rPr lang="en-US" sz="1600" b="0" i="0" u="none" strike="noStrike" cap="none">
                <a:solidFill>
                  <a:srgbClr val="0070C0"/>
                </a:solidFill>
                <a:latin typeface="Arial"/>
                <a:ea typeface="Arial"/>
                <a:cs typeface="Arial"/>
                <a:sym typeface="Arial"/>
              </a:rPr>
              <a:t>ell-being of all our pupils is very important to us.</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rgbClr val="0070C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Char char="•"/>
            </a:pPr>
            <a:r>
              <a:rPr lang="en-US" sz="1600" b="0" i="0" u="none" strike="noStrike" cap="none">
                <a:solidFill>
                  <a:srgbClr val="0070C0"/>
                </a:solidFill>
                <a:latin typeface="Arial"/>
                <a:ea typeface="Arial"/>
                <a:cs typeface="Arial"/>
                <a:sym typeface="Arial"/>
              </a:rPr>
              <a:t>We have a robust Child Protection </a:t>
            </a:r>
            <a:r>
              <a:rPr lang="en-US" sz="1600">
                <a:solidFill>
                  <a:srgbClr val="0070C0"/>
                </a:solidFill>
              </a:rPr>
              <a:t>p</a:t>
            </a:r>
            <a:r>
              <a:rPr lang="en-US" sz="1600" b="0" i="0" u="none" strike="noStrike" cap="none">
                <a:solidFill>
                  <a:srgbClr val="0070C0"/>
                </a:solidFill>
                <a:latin typeface="Arial"/>
                <a:ea typeface="Arial"/>
                <a:cs typeface="Arial"/>
                <a:sym typeface="Arial"/>
              </a:rPr>
              <a:t>olicy in place; we follow National &amp; LA Guidelines.</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rgbClr val="0070C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Char char="•"/>
            </a:pPr>
            <a:r>
              <a:rPr lang="en-US" sz="1600" b="0" i="0" u="none" strike="noStrike" cap="none">
                <a:solidFill>
                  <a:srgbClr val="0070C0"/>
                </a:solidFill>
                <a:latin typeface="Arial"/>
                <a:ea typeface="Arial"/>
                <a:cs typeface="Arial"/>
                <a:sym typeface="Arial"/>
              </a:rPr>
              <a:t>We have a Behaviour and Discipline Policy in place.</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rgbClr val="0070C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Char char="•"/>
            </a:pPr>
            <a:r>
              <a:rPr lang="en-US" sz="1600" b="0" i="0" u="none" strike="noStrike" cap="none">
                <a:solidFill>
                  <a:srgbClr val="0070C0"/>
                </a:solidFill>
                <a:latin typeface="Arial"/>
                <a:ea typeface="Arial"/>
                <a:cs typeface="Arial"/>
                <a:sym typeface="Arial"/>
              </a:rPr>
              <a:t>The Head</a:t>
            </a:r>
            <a:r>
              <a:rPr lang="en-US" sz="1600">
                <a:solidFill>
                  <a:srgbClr val="0070C0"/>
                </a:solidFill>
              </a:rPr>
              <a:t>teacher</a:t>
            </a:r>
            <a:r>
              <a:rPr lang="en-US" sz="1600" b="0" i="0" u="none" strike="noStrike" cap="none">
                <a:solidFill>
                  <a:srgbClr val="0070C0"/>
                </a:solidFill>
                <a:latin typeface="Arial"/>
                <a:ea typeface="Arial"/>
                <a:cs typeface="Arial"/>
                <a:sym typeface="Arial"/>
              </a:rPr>
              <a:t> and all staff continually monitor the </a:t>
            </a:r>
            <a:r>
              <a:rPr lang="en-US" sz="1600">
                <a:solidFill>
                  <a:srgbClr val="0070C0"/>
                </a:solidFill>
              </a:rPr>
              <a:t>e</a:t>
            </a:r>
            <a:r>
              <a:rPr lang="en-US" sz="1600" b="0" i="0" u="none" strike="noStrike" cap="none">
                <a:solidFill>
                  <a:srgbClr val="0070C0"/>
                </a:solidFill>
                <a:latin typeface="Arial"/>
                <a:ea typeface="Arial"/>
                <a:cs typeface="Arial"/>
                <a:sym typeface="Arial"/>
              </a:rPr>
              <a:t>motional </a:t>
            </a:r>
            <a:r>
              <a:rPr lang="en-US" sz="1600">
                <a:solidFill>
                  <a:srgbClr val="0070C0"/>
                </a:solidFill>
              </a:rPr>
              <a:t>h</a:t>
            </a:r>
            <a:r>
              <a:rPr lang="en-US" sz="1600" b="0" i="0" u="none" strike="noStrike" cap="none">
                <a:solidFill>
                  <a:srgbClr val="0070C0"/>
                </a:solidFill>
                <a:latin typeface="Arial"/>
                <a:ea typeface="Arial"/>
                <a:cs typeface="Arial"/>
                <a:sym typeface="Arial"/>
              </a:rPr>
              <a:t>ealth and </a:t>
            </a:r>
            <a:r>
              <a:rPr lang="en-US" sz="1600">
                <a:solidFill>
                  <a:srgbClr val="0070C0"/>
                </a:solidFill>
              </a:rPr>
              <a:t>w</a:t>
            </a:r>
            <a:r>
              <a:rPr lang="en-US" sz="1600" b="0" i="0" u="none" strike="noStrike" cap="none">
                <a:solidFill>
                  <a:srgbClr val="0070C0"/>
                </a:solidFill>
                <a:latin typeface="Arial"/>
                <a:ea typeface="Arial"/>
                <a:cs typeface="Arial"/>
                <a:sym typeface="Arial"/>
              </a:rPr>
              <a:t>ell-being of     all our pupils.</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rgbClr val="0070C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Char char="•"/>
            </a:pPr>
            <a:r>
              <a:rPr lang="en-US" sz="1600" b="0" i="0" u="none" strike="noStrike" cap="none">
                <a:solidFill>
                  <a:srgbClr val="0070C0"/>
                </a:solidFill>
                <a:latin typeface="Arial"/>
                <a:ea typeface="Arial"/>
                <a:cs typeface="Arial"/>
                <a:sym typeface="Arial"/>
              </a:rPr>
              <a:t>We have </a:t>
            </a:r>
            <a:r>
              <a:rPr lang="en-US" sz="1600">
                <a:solidFill>
                  <a:srgbClr val="0070C0"/>
                </a:solidFill>
              </a:rPr>
              <a:t>an anti</a:t>
            </a:r>
            <a:r>
              <a:rPr lang="en-US" sz="1600" b="0" i="0" u="none" strike="noStrike" cap="none">
                <a:solidFill>
                  <a:srgbClr val="0070C0"/>
                </a:solidFill>
                <a:latin typeface="Arial"/>
                <a:ea typeface="Arial"/>
                <a:cs typeface="Arial"/>
                <a:sym typeface="Arial"/>
              </a:rPr>
              <a:t> bullying policy.</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None/>
            </a:pPr>
            <a:endParaRPr sz="1600" b="0" i="0" u="none" strike="noStrike" cap="none">
              <a:solidFill>
                <a:srgbClr val="0070C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600"/>
              <a:buFont typeface="Arial"/>
              <a:buChar char="•"/>
            </a:pPr>
            <a:r>
              <a:rPr lang="en-US" sz="1600" b="0" i="0" u="none" strike="noStrike" cap="none">
                <a:solidFill>
                  <a:srgbClr val="0070C0"/>
                </a:solidFill>
                <a:latin typeface="Arial"/>
                <a:ea typeface="Arial"/>
                <a:cs typeface="Arial"/>
                <a:sym typeface="Arial"/>
              </a:rPr>
              <a:t>We allocate a member of staff to work with pupil</a:t>
            </a:r>
            <a:r>
              <a:rPr lang="en-US" sz="1600">
                <a:solidFill>
                  <a:srgbClr val="0070C0"/>
                </a:solidFill>
              </a:rPr>
              <a:t>s </a:t>
            </a:r>
            <a:r>
              <a:rPr lang="en-US" sz="1600" b="0" i="0" u="none" strike="noStrike" cap="none">
                <a:solidFill>
                  <a:srgbClr val="0070C0"/>
                </a:solidFill>
                <a:latin typeface="Arial"/>
                <a:ea typeface="Arial"/>
                <a:cs typeface="Arial"/>
                <a:sym typeface="Arial"/>
              </a:rPr>
              <a:t>on an individual basis to support </a:t>
            </a:r>
            <a:r>
              <a:rPr lang="en-US" sz="1600">
                <a:solidFill>
                  <a:srgbClr val="0070C0"/>
                </a:solidFill>
              </a:rPr>
              <a:t>his/her e</a:t>
            </a:r>
            <a:r>
              <a:rPr lang="en-US" sz="1600" b="0" i="0" u="none" strike="noStrike" cap="none">
                <a:solidFill>
                  <a:srgbClr val="0070C0"/>
                </a:solidFill>
                <a:latin typeface="Arial"/>
                <a:ea typeface="Arial"/>
                <a:cs typeface="Arial"/>
                <a:sym typeface="Arial"/>
              </a:rPr>
              <a:t>motional </a:t>
            </a:r>
            <a:r>
              <a:rPr lang="en-US" sz="1600">
                <a:solidFill>
                  <a:srgbClr val="0070C0"/>
                </a:solidFill>
              </a:rPr>
              <a:t>h</a:t>
            </a:r>
            <a:r>
              <a:rPr lang="en-US" sz="1600" b="0" i="0" u="none" strike="noStrike" cap="none">
                <a:solidFill>
                  <a:srgbClr val="0070C0"/>
                </a:solidFill>
                <a:latin typeface="Arial"/>
                <a:ea typeface="Arial"/>
                <a:cs typeface="Arial"/>
                <a:sym typeface="Arial"/>
              </a:rPr>
              <a:t>ealth and </a:t>
            </a:r>
            <a:r>
              <a:rPr lang="en-US" sz="1600">
                <a:solidFill>
                  <a:srgbClr val="0070C0"/>
                </a:solidFill>
              </a:rPr>
              <a:t>w</a:t>
            </a:r>
            <a:r>
              <a:rPr lang="en-US" sz="1600" b="0" i="0" u="none" strike="noStrike" cap="none">
                <a:solidFill>
                  <a:srgbClr val="0070C0"/>
                </a:solidFill>
                <a:latin typeface="Arial"/>
                <a:ea typeface="Arial"/>
                <a:cs typeface="Arial"/>
                <a:sym typeface="Arial"/>
              </a:rPr>
              <a:t>ell-being, as appropriate.</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1000"/>
              </a:spcBef>
              <a:spcAft>
                <a:spcPts val="0"/>
              </a:spcAft>
              <a:buClr>
                <a:srgbClr val="000000"/>
              </a:buClr>
              <a:buSzPts val="1600"/>
              <a:buFont typeface="Arial"/>
              <a:buNone/>
            </a:pPr>
            <a:br>
              <a:rPr lang="en-US" sz="1600" b="0" i="0" u="none" strike="noStrike" cap="none">
                <a:solidFill>
                  <a:srgbClr val="000000"/>
                </a:solidFill>
                <a:latin typeface="Arial"/>
                <a:ea typeface="Arial"/>
                <a:cs typeface="Arial"/>
                <a:sym typeface="Arial"/>
              </a:rPr>
            </a:br>
            <a:endParaRPr sz="1600" b="0" i="0" u="none" strike="noStrike" cap="none">
              <a:solidFill>
                <a:srgbClr val="000000"/>
              </a:solidFill>
              <a:latin typeface="Arial"/>
              <a:ea typeface="Arial"/>
              <a:cs typeface="Arial"/>
              <a:sym typeface="Aria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65"/>
        <p:cNvGrpSpPr/>
        <p:nvPr/>
      </p:nvGrpSpPr>
      <p:grpSpPr>
        <a:xfrm>
          <a:off x="0" y="0"/>
          <a:ext cx="0" cy="0"/>
          <a:chOff x="0" y="0"/>
          <a:chExt cx="0" cy="0"/>
        </a:xfrm>
      </p:grpSpPr>
      <p:sp>
        <p:nvSpPr>
          <p:cNvPr id="266" name="Google Shape;266;p40"/>
          <p:cNvSpPr/>
          <p:nvPr/>
        </p:nvSpPr>
        <p:spPr>
          <a:xfrm>
            <a:off x="681650" y="951400"/>
            <a:ext cx="8462400" cy="55311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2400"/>
              <a:buFont typeface="Arial"/>
              <a:buNone/>
            </a:pPr>
            <a:r>
              <a:rPr lang="en-US" sz="2400" b="1" i="0" u="none" strike="noStrike" cap="none">
                <a:solidFill>
                  <a:srgbClr val="990000"/>
                </a:solidFill>
                <a:latin typeface="Arial"/>
                <a:ea typeface="Arial"/>
                <a:cs typeface="Arial"/>
                <a:sym typeface="Arial"/>
              </a:rPr>
              <a:t>Responding to Complaints</a:t>
            </a:r>
            <a:r>
              <a:rPr lang="en-US" sz="1600" b="0" i="0" u="none" strike="noStrike" cap="none">
                <a:solidFill>
                  <a:srgbClr val="0070C0"/>
                </a:solidFill>
                <a:latin typeface="Arial"/>
                <a:ea typeface="Arial"/>
                <a:cs typeface="Arial"/>
                <a:sym typeface="Arial"/>
              </a:rPr>
              <a:t> </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1000"/>
              </a:spcBef>
              <a:spcAft>
                <a:spcPts val="0"/>
              </a:spcAft>
              <a:buClr>
                <a:srgbClr val="000000"/>
              </a:buClr>
              <a:buSzPts val="1600"/>
              <a:buFont typeface="Arial"/>
              <a:buNone/>
            </a:pPr>
            <a:r>
              <a:rPr lang="en-US" sz="1600" b="0" i="0" u="none" strike="noStrike" cap="none">
                <a:solidFill>
                  <a:srgbClr val="0070C0"/>
                </a:solidFill>
                <a:latin typeface="Arial"/>
                <a:ea typeface="Arial"/>
                <a:cs typeface="Arial"/>
                <a:sym typeface="Arial"/>
              </a:rPr>
              <a:t>In the first instance, parent complaints about the provision or organisation of SEND are dealt with through the procedures outlined in the </a:t>
            </a:r>
            <a:r>
              <a:rPr lang="en-US" sz="1600">
                <a:solidFill>
                  <a:srgbClr val="0070C0"/>
                </a:solidFill>
              </a:rPr>
              <a:t>Ivy Education Trust’s </a:t>
            </a:r>
            <a:r>
              <a:rPr lang="en-US" sz="1600" b="0" i="0" u="none" strike="noStrike" cap="none">
                <a:solidFill>
                  <a:srgbClr val="0070C0"/>
                </a:solidFill>
                <a:latin typeface="Arial"/>
                <a:ea typeface="Arial"/>
                <a:cs typeface="Arial"/>
                <a:sym typeface="Arial"/>
              </a:rPr>
              <a:t>Complaints Policy. </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1000"/>
              </a:spcBef>
              <a:spcAft>
                <a:spcPts val="0"/>
              </a:spcAft>
              <a:buClr>
                <a:srgbClr val="000000"/>
              </a:buClr>
              <a:buSzPts val="1600"/>
              <a:buFont typeface="Arial"/>
              <a:buNone/>
            </a:pPr>
            <a:r>
              <a:rPr lang="en-US" sz="1600" b="0" i="0" u="none" strike="noStrike" cap="none">
                <a:solidFill>
                  <a:srgbClr val="0070C0"/>
                </a:solidFill>
                <a:latin typeface="Arial"/>
                <a:ea typeface="Arial"/>
                <a:cs typeface="Arial"/>
                <a:sym typeface="Arial"/>
              </a:rPr>
              <a:t>If there continues to be disagreement with regard to SEND provision the school can make arrangements that include the appointment of independent persons with a view to avoiding or resolving disagreements between the parents/carers and the school. This includes access to mediation before tribunal.</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1000"/>
              </a:spcBef>
              <a:spcAft>
                <a:spcPts val="0"/>
              </a:spcAft>
              <a:buClr>
                <a:srgbClr val="000000"/>
              </a:buClr>
              <a:buSzPts val="1600"/>
              <a:buFont typeface="Arial"/>
              <a:buNone/>
            </a:pPr>
            <a:r>
              <a:rPr lang="en-US" sz="1600" b="0" i="0" u="none" strike="noStrike" cap="none">
                <a:solidFill>
                  <a:srgbClr val="0070C0"/>
                </a:solidFill>
                <a:latin typeface="Arial"/>
                <a:ea typeface="Arial"/>
                <a:cs typeface="Arial"/>
                <a:sym typeface="Arial"/>
              </a:rPr>
              <a:t>Parents/carers have a right to appeal to a SEND tribunal at any stage. </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1000"/>
              </a:spcBef>
              <a:spcAft>
                <a:spcPts val="0"/>
              </a:spcAft>
              <a:buClr>
                <a:srgbClr val="000000"/>
              </a:buClr>
              <a:buSzPts val="1600"/>
              <a:buFont typeface="Arial"/>
              <a:buNone/>
            </a:pPr>
            <a:r>
              <a:rPr lang="en-US" sz="1600" b="1" i="0" u="none" strike="noStrike" cap="none">
                <a:solidFill>
                  <a:srgbClr val="B43512"/>
                </a:solidFill>
              </a:rPr>
              <a:t>Useful links</a:t>
            </a:r>
            <a:r>
              <a:rPr lang="en-US" sz="1600" b="1">
                <a:solidFill>
                  <a:srgbClr val="B43512"/>
                </a:solidFill>
              </a:rPr>
              <a:t>:</a:t>
            </a:r>
            <a:endParaRPr sz="1400" b="1" i="0" u="none" strike="noStrike" cap="none">
              <a:solidFill>
                <a:srgbClr val="B43512"/>
              </a:solidFill>
            </a:endParaRPr>
          </a:p>
          <a:p>
            <a:pPr marL="0" marR="0" lvl="0" indent="0" algn="l" rtl="0">
              <a:lnSpc>
                <a:spcPct val="100000"/>
              </a:lnSpc>
              <a:spcBef>
                <a:spcPts val="1000"/>
              </a:spcBef>
              <a:spcAft>
                <a:spcPts val="0"/>
              </a:spcAft>
              <a:buClr>
                <a:srgbClr val="000000"/>
              </a:buClr>
              <a:buSzPts val="1600"/>
              <a:buFont typeface="Arial"/>
              <a:buNone/>
            </a:pPr>
            <a:r>
              <a:rPr lang="en-US" sz="1600" b="0" i="0" u="none" strike="noStrike" cap="none">
                <a:solidFill>
                  <a:srgbClr val="0070C0"/>
                </a:solidFill>
                <a:latin typeface="Arial"/>
                <a:ea typeface="Arial"/>
                <a:cs typeface="Arial"/>
                <a:sym typeface="Arial"/>
              </a:rPr>
              <a:t>Devon County Council SEND: </a:t>
            </a:r>
            <a:endParaRPr sz="1600" b="0" i="0" u="none" strike="noStrike" cap="none">
              <a:solidFill>
                <a:srgbClr val="0070C0"/>
              </a:solidFill>
              <a:latin typeface="Arial"/>
              <a:ea typeface="Arial"/>
              <a:cs typeface="Arial"/>
              <a:sym typeface="Arial"/>
            </a:endParaRPr>
          </a:p>
          <a:p>
            <a:pPr marL="0" marR="0" lvl="0" indent="0" algn="l" rtl="0">
              <a:lnSpc>
                <a:spcPct val="100000"/>
              </a:lnSpc>
              <a:spcBef>
                <a:spcPts val="1000"/>
              </a:spcBef>
              <a:spcAft>
                <a:spcPts val="0"/>
              </a:spcAft>
              <a:buClr>
                <a:srgbClr val="000000"/>
              </a:buClr>
              <a:buSzPts val="1600"/>
              <a:buFont typeface="Arial"/>
              <a:buNone/>
            </a:pPr>
            <a:r>
              <a:rPr lang="en-US" sz="1600" u="sng">
                <a:solidFill>
                  <a:schemeClr val="hlink"/>
                </a:solidFill>
                <a:hlinkClick r:id="rId3"/>
              </a:rPr>
              <a:t>https://www.devon.gov.uk/support-schools-settings/administration-and-finance/finance/additional-educational-needs/</a:t>
            </a:r>
            <a:endParaRPr sz="1600">
              <a:solidFill>
                <a:srgbClr val="0070C0"/>
              </a:solidFill>
            </a:endParaRPr>
          </a:p>
          <a:p>
            <a:pPr marL="0" marR="0" lvl="0" indent="0" algn="l" rtl="0">
              <a:lnSpc>
                <a:spcPct val="100000"/>
              </a:lnSpc>
              <a:spcBef>
                <a:spcPts val="1000"/>
              </a:spcBef>
              <a:spcAft>
                <a:spcPts val="0"/>
              </a:spcAft>
              <a:buClr>
                <a:srgbClr val="000000"/>
              </a:buClr>
              <a:buSzPts val="1600"/>
              <a:buFont typeface="Arial"/>
              <a:buNone/>
            </a:pPr>
            <a:r>
              <a:rPr lang="en-US" sz="1600">
                <a:solidFill>
                  <a:srgbClr val="0070C0"/>
                </a:solidFill>
              </a:rPr>
              <a:t>Ordinarily Available Inclusive Provision</a:t>
            </a:r>
            <a:endParaRPr sz="1600">
              <a:solidFill>
                <a:srgbClr val="0070C0"/>
              </a:solidFill>
            </a:endParaRPr>
          </a:p>
          <a:p>
            <a:pPr marL="0" marR="0" lvl="0" indent="0" algn="l" rtl="0">
              <a:lnSpc>
                <a:spcPct val="100000"/>
              </a:lnSpc>
              <a:spcBef>
                <a:spcPts val="1000"/>
              </a:spcBef>
              <a:spcAft>
                <a:spcPts val="0"/>
              </a:spcAft>
              <a:buClr>
                <a:srgbClr val="000000"/>
              </a:buClr>
              <a:buSzPts val="1600"/>
              <a:buFont typeface="Arial"/>
              <a:buNone/>
            </a:pPr>
            <a:r>
              <a:rPr lang="en-US" sz="1600">
                <a:solidFill>
                  <a:srgbClr val="0070C0"/>
                </a:solidFill>
              </a:rPr>
              <a:t>https://www.devon.gov.uk/support-schools-settings/ordinarily-available-inclusive-provision/</a:t>
            </a:r>
            <a:endParaRPr sz="1600">
              <a:solidFill>
                <a:srgbClr val="0070C0"/>
              </a:solidFill>
            </a:endParaRPr>
          </a:p>
          <a:p>
            <a:pPr marL="0" marR="0" lvl="0" indent="0" algn="l" rtl="0">
              <a:lnSpc>
                <a:spcPct val="100000"/>
              </a:lnSpc>
              <a:spcBef>
                <a:spcPts val="1000"/>
              </a:spcBef>
              <a:spcAft>
                <a:spcPts val="0"/>
              </a:spcAft>
              <a:buClr>
                <a:srgbClr val="000000"/>
              </a:buClr>
              <a:buSzPts val="1600"/>
              <a:buFont typeface="Arial"/>
              <a:buNone/>
            </a:pPr>
            <a:r>
              <a:rPr lang="en-US" sz="1600" b="0" i="0" u="none" strike="noStrike" cap="none">
                <a:solidFill>
                  <a:srgbClr val="0070C0"/>
                </a:solidFill>
                <a:latin typeface="Arial"/>
                <a:ea typeface="Arial"/>
                <a:cs typeface="Arial"/>
                <a:sym typeface="Arial"/>
              </a:rPr>
              <a:t>Devon Information and Advice &amp; Support for SEND (Formerly Parent Partnership): www.devonias.org.uk</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1000"/>
              </a:spcBef>
              <a:spcAft>
                <a:spcPts val="0"/>
              </a:spcAft>
              <a:buClr>
                <a:srgbClr val="000000"/>
              </a:buClr>
              <a:buSzPts val="1400"/>
              <a:buFont typeface="Arial"/>
              <a:buNone/>
            </a:pPr>
            <a:br>
              <a:rPr lang="en-US" sz="1400" b="0" i="0" u="none" strike="noStrike" cap="none">
                <a:solidFill>
                  <a:srgbClr val="000000"/>
                </a:solidFill>
                <a:latin typeface="Arial"/>
                <a:ea typeface="Arial"/>
                <a:cs typeface="Arial"/>
                <a:sym typeface="Arial"/>
              </a:rPr>
            </a:b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6" name="Google Shape;156;p3"/>
          <p:cNvSpPr txBox="1">
            <a:spLocks noGrp="1"/>
          </p:cNvSpPr>
          <p:nvPr>
            <p:ph type="title"/>
          </p:nvPr>
        </p:nvSpPr>
        <p:spPr>
          <a:xfrm>
            <a:off x="573674" y="253975"/>
            <a:ext cx="8070600" cy="11700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dk1"/>
              </a:buClr>
              <a:buSzPts val="1100"/>
              <a:buFont typeface="Arial"/>
              <a:buNone/>
            </a:pPr>
            <a:r>
              <a:rPr lang="en-US" sz="2400" b="1">
                <a:solidFill>
                  <a:srgbClr val="990000"/>
                </a:solidFill>
                <a:latin typeface="Arial"/>
                <a:ea typeface="Arial"/>
                <a:cs typeface="Arial"/>
                <a:sym typeface="Arial"/>
              </a:rPr>
              <a:t>Who are the best people to talk to in this school about my child’s difficulties with learning/ Special Educational Needs or disability (SEND)?</a:t>
            </a:r>
            <a:endParaRPr sz="2400" b="1">
              <a:solidFill>
                <a:srgbClr val="990000"/>
              </a:solidFill>
              <a:latin typeface="Arial"/>
              <a:ea typeface="Arial"/>
              <a:cs typeface="Arial"/>
              <a:sym typeface="Arial"/>
            </a:endParaRPr>
          </a:p>
          <a:p>
            <a:pPr marL="0" lvl="0" indent="0" algn="l" rtl="0">
              <a:lnSpc>
                <a:spcPct val="100000"/>
              </a:lnSpc>
              <a:spcBef>
                <a:spcPts val="1000"/>
              </a:spcBef>
              <a:spcAft>
                <a:spcPts val="0"/>
              </a:spcAft>
              <a:buClr>
                <a:schemeClr val="accent1"/>
              </a:buClr>
              <a:buSzPts val="4400"/>
              <a:buFont typeface="Trebuchet MS"/>
              <a:buNone/>
            </a:pPr>
            <a:endParaRPr sz="2400">
              <a:solidFill>
                <a:schemeClr val="accent2"/>
              </a:solidFill>
              <a:latin typeface="Arial"/>
              <a:ea typeface="Arial"/>
              <a:cs typeface="Arial"/>
              <a:sym typeface="Arial"/>
            </a:endParaRPr>
          </a:p>
        </p:txBody>
      </p:sp>
      <p:sp>
        <p:nvSpPr>
          <p:cNvPr id="157" name="Google Shape;157;p3"/>
          <p:cNvSpPr txBox="1">
            <a:spLocks noGrp="1"/>
          </p:cNvSpPr>
          <p:nvPr>
            <p:ph type="body" idx="1"/>
          </p:nvPr>
        </p:nvSpPr>
        <p:spPr>
          <a:xfrm>
            <a:off x="374575" y="1773175"/>
            <a:ext cx="8596800" cy="4458900"/>
          </a:xfrm>
          <a:prstGeom prst="rect">
            <a:avLst/>
          </a:prstGeom>
          <a:noFill/>
          <a:ln>
            <a:noFill/>
          </a:ln>
        </p:spPr>
        <p:txBody>
          <a:bodyPr spcFirstLastPara="1" wrap="square" lIns="91425" tIns="45700" rIns="91425" bIns="45700" anchor="t" anchorCtr="0">
            <a:noAutofit/>
          </a:bodyPr>
          <a:lstStyle/>
          <a:p>
            <a:pPr marL="457200" lvl="0" indent="-368300" algn="l" rtl="0">
              <a:lnSpc>
                <a:spcPct val="115000"/>
              </a:lnSpc>
              <a:spcBef>
                <a:spcPts val="0"/>
              </a:spcBef>
              <a:spcAft>
                <a:spcPts val="0"/>
              </a:spcAft>
              <a:buClr>
                <a:srgbClr val="4A86E8"/>
              </a:buClr>
              <a:buSzPts val="2200"/>
              <a:buFont typeface="Calibri"/>
              <a:buAutoNum type="arabicPeriod"/>
            </a:pPr>
            <a:r>
              <a:rPr lang="en-US" sz="2200" b="1">
                <a:solidFill>
                  <a:srgbClr val="0070C0"/>
                </a:solidFill>
                <a:latin typeface="Arial"/>
                <a:ea typeface="Arial"/>
                <a:cs typeface="Arial"/>
                <a:sym typeface="Arial"/>
              </a:rPr>
              <a:t>Your child’s  class teacher</a:t>
            </a:r>
            <a:endParaRPr sz="2200" b="1">
              <a:solidFill>
                <a:srgbClr val="0070C0"/>
              </a:solidFill>
              <a:latin typeface="Arial"/>
              <a:ea typeface="Arial"/>
              <a:cs typeface="Arial"/>
              <a:sym typeface="Arial"/>
            </a:endParaRPr>
          </a:p>
          <a:p>
            <a:pPr marL="0" lvl="0" indent="0" algn="l" rtl="0">
              <a:lnSpc>
                <a:spcPct val="115000"/>
              </a:lnSpc>
              <a:spcBef>
                <a:spcPts val="1000"/>
              </a:spcBef>
              <a:spcAft>
                <a:spcPts val="0"/>
              </a:spcAft>
              <a:buClr>
                <a:schemeClr val="dk1"/>
              </a:buClr>
              <a:buSzPts val="1100"/>
              <a:buFont typeface="Arial"/>
              <a:buNone/>
            </a:pPr>
            <a:r>
              <a:rPr lang="en-US">
                <a:solidFill>
                  <a:srgbClr val="0070C0"/>
                </a:solidFill>
                <a:latin typeface="Arial"/>
                <a:ea typeface="Arial"/>
                <a:cs typeface="Arial"/>
                <a:sym typeface="Arial"/>
              </a:rPr>
              <a:t>Responsible for:</a:t>
            </a:r>
            <a:endParaRPr>
              <a:solidFill>
                <a:srgbClr val="0070C0"/>
              </a:solidFill>
              <a:latin typeface="Arial"/>
              <a:ea typeface="Arial"/>
              <a:cs typeface="Arial"/>
              <a:sym typeface="Arial"/>
            </a:endParaRPr>
          </a:p>
          <a:p>
            <a:pPr marL="0" lvl="0" indent="0" algn="l" rtl="0">
              <a:lnSpc>
                <a:spcPct val="115000"/>
              </a:lnSpc>
              <a:spcBef>
                <a:spcPts val="1000"/>
              </a:spcBef>
              <a:spcAft>
                <a:spcPts val="0"/>
              </a:spcAft>
              <a:buClr>
                <a:schemeClr val="dk1"/>
              </a:buClr>
              <a:buSzPts val="1100"/>
              <a:buFont typeface="Arial"/>
              <a:buNone/>
            </a:pPr>
            <a:r>
              <a:rPr lang="en-US">
                <a:solidFill>
                  <a:srgbClr val="0070C0"/>
                </a:solidFill>
                <a:latin typeface="Arial"/>
                <a:ea typeface="Arial"/>
                <a:cs typeface="Arial"/>
                <a:sym typeface="Arial"/>
              </a:rPr>
              <a:t>Checking on the progress of your child and identifying, planning and delivering any additional help your child may need (this could be things like targeted work or additional support) and letting the Special Education Needs/Disabilities Coordinator (SENDCo) know as necessary.</a:t>
            </a:r>
            <a:endParaRPr>
              <a:solidFill>
                <a:srgbClr val="0070C0"/>
              </a:solidFill>
              <a:latin typeface="Arial"/>
              <a:ea typeface="Arial"/>
              <a:cs typeface="Arial"/>
              <a:sym typeface="Arial"/>
            </a:endParaRPr>
          </a:p>
          <a:p>
            <a:pPr marL="457200" lvl="0" indent="-342900" algn="l" rtl="0">
              <a:lnSpc>
                <a:spcPct val="115000"/>
              </a:lnSpc>
              <a:spcBef>
                <a:spcPts val="1000"/>
              </a:spcBef>
              <a:spcAft>
                <a:spcPts val="0"/>
              </a:spcAft>
              <a:buClr>
                <a:srgbClr val="4A86E8"/>
              </a:buClr>
              <a:buSzPts val="1800"/>
              <a:buChar char="●"/>
            </a:pPr>
            <a:r>
              <a:rPr lang="en-US">
                <a:solidFill>
                  <a:srgbClr val="0070C0"/>
                </a:solidFill>
                <a:latin typeface="Arial"/>
                <a:ea typeface="Arial"/>
                <a:cs typeface="Arial"/>
                <a:sym typeface="Arial"/>
              </a:rPr>
              <a:t>Writing Pupil Progress targets/ Individual Education Plans (IEPs), and sharing and reviewing these with parents at least once each term and planning for the next term. Personalised teaching and learning for your child as identified on the school’s provision map.</a:t>
            </a:r>
            <a:endParaRPr>
              <a:solidFill>
                <a:srgbClr val="0070C0"/>
              </a:solidFill>
              <a:latin typeface="Arial"/>
              <a:ea typeface="Arial"/>
              <a:cs typeface="Arial"/>
              <a:sym typeface="Arial"/>
            </a:endParaRPr>
          </a:p>
          <a:p>
            <a:pPr marL="457200" lvl="0" indent="-342900" algn="l" rtl="0">
              <a:lnSpc>
                <a:spcPct val="115000"/>
              </a:lnSpc>
              <a:spcBef>
                <a:spcPts val="0"/>
              </a:spcBef>
              <a:spcAft>
                <a:spcPts val="0"/>
              </a:spcAft>
              <a:buClr>
                <a:srgbClr val="4A86E8"/>
              </a:buClr>
              <a:buSzPts val="1800"/>
              <a:buChar char="●"/>
            </a:pPr>
            <a:r>
              <a:rPr lang="en-US">
                <a:solidFill>
                  <a:srgbClr val="0070C0"/>
                </a:solidFill>
                <a:latin typeface="Arial"/>
                <a:ea typeface="Arial"/>
                <a:cs typeface="Arial"/>
                <a:sym typeface="Arial"/>
              </a:rPr>
              <a:t>Ensuring that the school’s SEND Policy is followed in their classroom and for all the pupils they teach with any SEND.</a:t>
            </a:r>
            <a:endParaRPr>
              <a:solidFill>
                <a:srgbClr val="0070C0"/>
              </a:solidFill>
              <a:latin typeface="Arial"/>
              <a:ea typeface="Arial"/>
              <a:cs typeface="Arial"/>
              <a:sym typeface="Arial"/>
            </a:endParaRPr>
          </a:p>
          <a:p>
            <a:pPr marL="457200" lvl="0" indent="0" algn="l" rtl="0">
              <a:lnSpc>
                <a:spcPct val="100000"/>
              </a:lnSpc>
              <a:spcBef>
                <a:spcPts val="1000"/>
              </a:spcBef>
              <a:spcAft>
                <a:spcPts val="0"/>
              </a:spcAft>
              <a:buSzPts val="1440"/>
              <a:buNone/>
            </a:pP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Google Shape;162;p4"/>
          <p:cNvSpPr txBox="1">
            <a:spLocks noGrp="1"/>
          </p:cNvSpPr>
          <p:nvPr>
            <p:ph type="title"/>
          </p:nvPr>
        </p:nvSpPr>
        <p:spPr>
          <a:xfrm>
            <a:off x="178575" y="202275"/>
            <a:ext cx="8687400" cy="97500"/>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00000"/>
              </a:lnSpc>
              <a:spcBef>
                <a:spcPts val="0"/>
              </a:spcBef>
              <a:spcAft>
                <a:spcPts val="0"/>
              </a:spcAft>
              <a:buClr>
                <a:schemeClr val="accent1"/>
              </a:buClr>
              <a:buSzPct val="175221"/>
              <a:buFont typeface="Trebuchet MS"/>
              <a:buNone/>
            </a:pPr>
            <a:r>
              <a:rPr lang="en-US" sz="2700" b="1">
                <a:solidFill>
                  <a:srgbClr val="990000"/>
                </a:solidFill>
              </a:rPr>
              <a:t>2. T</a:t>
            </a:r>
            <a:r>
              <a:rPr lang="en-US" sz="2700" b="1">
                <a:solidFill>
                  <a:srgbClr val="990000"/>
                </a:solidFill>
                <a:latin typeface="Calibri"/>
                <a:ea typeface="Calibri"/>
                <a:cs typeface="Calibri"/>
                <a:sym typeface="Calibri"/>
              </a:rPr>
              <a:t>he SENDCo - Mrs Lorraine Bestwick</a:t>
            </a:r>
            <a:endParaRPr sz="2700" b="1">
              <a:solidFill>
                <a:srgbClr val="990000"/>
              </a:solidFill>
              <a:latin typeface="Calibri"/>
              <a:ea typeface="Calibri"/>
              <a:cs typeface="Calibri"/>
              <a:sym typeface="Calibri"/>
            </a:endParaRPr>
          </a:p>
          <a:p>
            <a:pPr marL="0" lvl="0" indent="0" algn="l" rtl="0">
              <a:lnSpc>
                <a:spcPct val="115000"/>
              </a:lnSpc>
              <a:spcBef>
                <a:spcPts val="0"/>
              </a:spcBef>
              <a:spcAft>
                <a:spcPts val="0"/>
              </a:spcAft>
              <a:buClr>
                <a:schemeClr val="dk1"/>
              </a:buClr>
              <a:buSzPct val="47368"/>
              <a:buFont typeface="Arial"/>
              <a:buNone/>
            </a:pPr>
            <a:r>
              <a:rPr lang="en-US" sz="2700" b="1">
                <a:solidFill>
                  <a:srgbClr val="990000"/>
                </a:solidFill>
                <a:latin typeface="Calibri"/>
                <a:ea typeface="Calibri"/>
                <a:cs typeface="Calibri"/>
                <a:sym typeface="Calibri"/>
              </a:rPr>
              <a:t>Responsible for:</a:t>
            </a:r>
            <a:endParaRPr sz="2700" b="1">
              <a:solidFill>
                <a:srgbClr val="990000"/>
              </a:solidFill>
              <a:latin typeface="Calibri"/>
              <a:ea typeface="Calibri"/>
              <a:cs typeface="Calibri"/>
              <a:sym typeface="Calibri"/>
            </a:endParaRPr>
          </a:p>
          <a:p>
            <a:pPr marL="457200" lvl="0" indent="-361314" algn="l" rtl="0">
              <a:lnSpc>
                <a:spcPct val="115000"/>
              </a:lnSpc>
              <a:spcBef>
                <a:spcPts val="1000"/>
              </a:spcBef>
              <a:spcAft>
                <a:spcPts val="0"/>
              </a:spcAft>
              <a:buClr>
                <a:srgbClr val="4A86E8"/>
              </a:buClr>
              <a:buSzPct val="100000"/>
              <a:buFont typeface="Noto Sans Symbols"/>
              <a:buChar char="●"/>
            </a:pPr>
            <a:r>
              <a:rPr lang="en-US" sz="2200">
                <a:solidFill>
                  <a:srgbClr val="0070C0"/>
                </a:solidFill>
                <a:latin typeface="Arial"/>
                <a:ea typeface="Arial"/>
                <a:cs typeface="Arial"/>
                <a:sym typeface="Arial"/>
              </a:rPr>
              <a:t>Developing and reviewing the school’s SEND policy</a:t>
            </a:r>
            <a:endParaRPr sz="2200">
              <a:solidFill>
                <a:srgbClr val="0070C0"/>
              </a:solidFill>
              <a:latin typeface="Arial"/>
              <a:ea typeface="Arial"/>
              <a:cs typeface="Arial"/>
              <a:sym typeface="Arial"/>
            </a:endParaRPr>
          </a:p>
          <a:p>
            <a:pPr marL="457200" lvl="0" indent="-361314" algn="l" rtl="0">
              <a:lnSpc>
                <a:spcPct val="115000"/>
              </a:lnSpc>
              <a:spcBef>
                <a:spcPts val="0"/>
              </a:spcBef>
              <a:spcAft>
                <a:spcPts val="0"/>
              </a:spcAft>
              <a:buClr>
                <a:srgbClr val="4A86E8"/>
              </a:buClr>
              <a:buSzPct val="100000"/>
              <a:buFont typeface="Noto Sans Symbols"/>
              <a:buChar char="●"/>
            </a:pPr>
            <a:r>
              <a:rPr lang="en-US" sz="2200">
                <a:solidFill>
                  <a:srgbClr val="0070C0"/>
                </a:solidFill>
                <a:latin typeface="Arial"/>
                <a:ea typeface="Arial"/>
                <a:cs typeface="Arial"/>
                <a:sym typeface="Arial"/>
              </a:rPr>
              <a:t>Coordinating all the support for children with special educational needs or disabilities (SEND)</a:t>
            </a:r>
            <a:endParaRPr sz="2200">
              <a:solidFill>
                <a:srgbClr val="0070C0"/>
              </a:solidFill>
              <a:latin typeface="Arial"/>
              <a:ea typeface="Arial"/>
              <a:cs typeface="Arial"/>
              <a:sym typeface="Arial"/>
            </a:endParaRPr>
          </a:p>
          <a:p>
            <a:pPr marL="457200" lvl="0" indent="-361314" algn="l" rtl="0">
              <a:lnSpc>
                <a:spcPct val="115000"/>
              </a:lnSpc>
              <a:spcBef>
                <a:spcPts val="0"/>
              </a:spcBef>
              <a:spcAft>
                <a:spcPts val="0"/>
              </a:spcAft>
              <a:buClr>
                <a:srgbClr val="4A86E8"/>
              </a:buClr>
              <a:buSzPct val="100000"/>
              <a:buFont typeface="Noto Sans Symbols"/>
              <a:buChar char="●"/>
            </a:pPr>
            <a:r>
              <a:rPr lang="en-US" sz="2200">
                <a:solidFill>
                  <a:srgbClr val="0070C0"/>
                </a:solidFill>
                <a:latin typeface="Arial"/>
                <a:ea typeface="Arial"/>
                <a:cs typeface="Arial"/>
                <a:sym typeface="Arial"/>
              </a:rPr>
              <a:t>Ensuring that you are</a:t>
            </a:r>
            <a:endParaRPr sz="2200">
              <a:solidFill>
                <a:srgbClr val="0070C0"/>
              </a:solidFill>
              <a:latin typeface="Arial"/>
              <a:ea typeface="Arial"/>
              <a:cs typeface="Arial"/>
              <a:sym typeface="Arial"/>
            </a:endParaRPr>
          </a:p>
          <a:p>
            <a:pPr marL="914400" lvl="0" indent="-361314" algn="l" rtl="0">
              <a:lnSpc>
                <a:spcPct val="115000"/>
              </a:lnSpc>
              <a:spcBef>
                <a:spcPts val="0"/>
              </a:spcBef>
              <a:spcAft>
                <a:spcPts val="0"/>
              </a:spcAft>
              <a:buClr>
                <a:srgbClr val="4A86E8"/>
              </a:buClr>
              <a:buSzPct val="100000"/>
              <a:buFont typeface="Courier New"/>
              <a:buChar char="o"/>
            </a:pPr>
            <a:r>
              <a:rPr lang="en-US" sz="2200">
                <a:solidFill>
                  <a:srgbClr val="0070C0"/>
                </a:solidFill>
                <a:latin typeface="Arial"/>
                <a:ea typeface="Arial"/>
                <a:cs typeface="Arial"/>
                <a:sym typeface="Arial"/>
              </a:rPr>
              <a:t>involved in supporting your child’s learning</a:t>
            </a:r>
            <a:endParaRPr sz="2200">
              <a:solidFill>
                <a:srgbClr val="0070C0"/>
              </a:solidFill>
              <a:latin typeface="Arial"/>
              <a:ea typeface="Arial"/>
              <a:cs typeface="Arial"/>
              <a:sym typeface="Arial"/>
            </a:endParaRPr>
          </a:p>
          <a:p>
            <a:pPr marL="914400" lvl="0" indent="-361314" algn="l" rtl="0">
              <a:lnSpc>
                <a:spcPct val="115000"/>
              </a:lnSpc>
              <a:spcBef>
                <a:spcPts val="0"/>
              </a:spcBef>
              <a:spcAft>
                <a:spcPts val="0"/>
              </a:spcAft>
              <a:buClr>
                <a:srgbClr val="4A86E8"/>
              </a:buClr>
              <a:buSzPct val="100000"/>
              <a:buFont typeface="Courier New"/>
              <a:buChar char="o"/>
            </a:pPr>
            <a:r>
              <a:rPr lang="en-US" sz="2200">
                <a:solidFill>
                  <a:srgbClr val="0070C0"/>
                </a:solidFill>
                <a:latin typeface="Arial"/>
                <a:ea typeface="Arial"/>
                <a:cs typeface="Arial"/>
                <a:sym typeface="Arial"/>
              </a:rPr>
              <a:t>kept informed about the support your child is getting</a:t>
            </a:r>
            <a:endParaRPr sz="2200">
              <a:solidFill>
                <a:srgbClr val="0070C0"/>
              </a:solidFill>
              <a:latin typeface="Arial"/>
              <a:ea typeface="Arial"/>
              <a:cs typeface="Arial"/>
              <a:sym typeface="Arial"/>
            </a:endParaRPr>
          </a:p>
          <a:p>
            <a:pPr marL="914400" lvl="0" indent="-361314" algn="l" rtl="0">
              <a:lnSpc>
                <a:spcPct val="115000"/>
              </a:lnSpc>
              <a:spcBef>
                <a:spcPts val="0"/>
              </a:spcBef>
              <a:spcAft>
                <a:spcPts val="0"/>
              </a:spcAft>
              <a:buClr>
                <a:srgbClr val="4A86E8"/>
              </a:buClr>
              <a:buSzPct val="100000"/>
              <a:buFont typeface="Courier New"/>
              <a:buChar char="o"/>
            </a:pPr>
            <a:r>
              <a:rPr lang="en-US" sz="2200">
                <a:solidFill>
                  <a:srgbClr val="0070C0"/>
                </a:solidFill>
                <a:latin typeface="Arial"/>
                <a:ea typeface="Arial"/>
                <a:cs typeface="Arial"/>
                <a:sym typeface="Arial"/>
              </a:rPr>
              <a:t>involved in reviewing how they are doing.</a:t>
            </a:r>
            <a:endParaRPr sz="2200">
              <a:solidFill>
                <a:srgbClr val="0070C0"/>
              </a:solidFill>
              <a:latin typeface="Arial"/>
              <a:ea typeface="Arial"/>
              <a:cs typeface="Arial"/>
              <a:sym typeface="Arial"/>
            </a:endParaRPr>
          </a:p>
          <a:p>
            <a:pPr marL="457200" lvl="0" indent="-361314" algn="l" rtl="0">
              <a:lnSpc>
                <a:spcPct val="115000"/>
              </a:lnSpc>
              <a:spcBef>
                <a:spcPts val="0"/>
              </a:spcBef>
              <a:spcAft>
                <a:spcPts val="0"/>
              </a:spcAft>
              <a:buClr>
                <a:srgbClr val="4A86E8"/>
              </a:buClr>
              <a:buSzPct val="100000"/>
              <a:buFont typeface="Noto Sans Symbols"/>
              <a:buChar char="●"/>
            </a:pPr>
            <a:r>
              <a:rPr lang="en-US" sz="2200">
                <a:solidFill>
                  <a:srgbClr val="0070C0"/>
                </a:solidFill>
                <a:latin typeface="Arial"/>
                <a:ea typeface="Arial"/>
                <a:cs typeface="Arial"/>
                <a:sym typeface="Arial"/>
              </a:rPr>
              <a:t>Liaising with all the other people who may be coming into  school to help support your child’s learning e.g. Speech and Language Therapy, Educational Psychology etc.</a:t>
            </a:r>
            <a:endParaRPr sz="2200">
              <a:solidFill>
                <a:srgbClr val="0070C0"/>
              </a:solidFill>
              <a:latin typeface="Arial"/>
              <a:ea typeface="Arial"/>
              <a:cs typeface="Arial"/>
              <a:sym typeface="Arial"/>
            </a:endParaRPr>
          </a:p>
          <a:p>
            <a:pPr marL="457200" lvl="0" indent="-361314" algn="l" rtl="0">
              <a:lnSpc>
                <a:spcPct val="115000"/>
              </a:lnSpc>
              <a:spcBef>
                <a:spcPts val="0"/>
              </a:spcBef>
              <a:spcAft>
                <a:spcPts val="0"/>
              </a:spcAft>
              <a:buClr>
                <a:srgbClr val="4A86E8"/>
              </a:buClr>
              <a:buSzPct val="100000"/>
              <a:buFont typeface="Noto Sans Symbols"/>
              <a:buChar char="●"/>
            </a:pPr>
            <a:r>
              <a:rPr lang="en-US" sz="2200">
                <a:solidFill>
                  <a:srgbClr val="0070C0"/>
                </a:solidFill>
                <a:latin typeface="Arial"/>
                <a:ea typeface="Arial"/>
                <a:cs typeface="Arial"/>
                <a:sym typeface="Arial"/>
              </a:rPr>
              <a:t>Updating the school’s SEND register (a system for ensuring that all the SEND needs of pupils in this school are known) and making sure that records of your child’s progress and needs are kept.</a:t>
            </a:r>
            <a:endParaRPr sz="2200">
              <a:solidFill>
                <a:srgbClr val="0070C0"/>
              </a:solidFill>
              <a:latin typeface="Arial"/>
              <a:ea typeface="Arial"/>
              <a:cs typeface="Arial"/>
              <a:sym typeface="Arial"/>
            </a:endParaRPr>
          </a:p>
          <a:p>
            <a:pPr marL="457200" lvl="0" indent="-361314" algn="l" rtl="0">
              <a:lnSpc>
                <a:spcPct val="115000"/>
              </a:lnSpc>
              <a:spcBef>
                <a:spcPts val="0"/>
              </a:spcBef>
              <a:spcAft>
                <a:spcPts val="0"/>
              </a:spcAft>
              <a:buClr>
                <a:srgbClr val="4A86E8"/>
              </a:buClr>
              <a:buSzPct val="100000"/>
              <a:buFont typeface="Noto Sans Symbols"/>
              <a:buChar char="●"/>
            </a:pPr>
            <a:r>
              <a:rPr lang="en-US" sz="2200">
                <a:solidFill>
                  <a:srgbClr val="0070C0"/>
                </a:solidFill>
                <a:latin typeface="Arial"/>
                <a:ea typeface="Arial"/>
                <a:cs typeface="Arial"/>
                <a:sym typeface="Arial"/>
              </a:rPr>
              <a:t>Providing specialist support for teachers and support staff in the school so that they can help children with SEND in the school to achieve the best progress possible.</a:t>
            </a:r>
            <a:endParaRPr sz="2200">
              <a:solidFill>
                <a:srgbClr val="0070C0"/>
              </a:solidFill>
              <a:latin typeface="Arial"/>
              <a:ea typeface="Arial"/>
              <a:cs typeface="Arial"/>
              <a:sym typeface="Arial"/>
            </a:endParaRPr>
          </a:p>
          <a:p>
            <a:pPr marL="0" lvl="0" indent="0" algn="l" rtl="0">
              <a:lnSpc>
                <a:spcPct val="100000"/>
              </a:lnSpc>
              <a:spcBef>
                <a:spcPts val="1000"/>
              </a:spcBef>
              <a:spcAft>
                <a:spcPts val="0"/>
              </a:spcAft>
              <a:buClr>
                <a:schemeClr val="accent1"/>
              </a:buClr>
              <a:buSzPct val="183333"/>
              <a:buFont typeface="Trebuchet MS"/>
              <a:buNone/>
            </a:pPr>
            <a:endParaRPr sz="24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Google Shape;167;p5"/>
          <p:cNvSpPr txBox="1">
            <a:spLocks noGrp="1"/>
          </p:cNvSpPr>
          <p:nvPr>
            <p:ph type="title"/>
          </p:nvPr>
        </p:nvSpPr>
        <p:spPr>
          <a:xfrm>
            <a:off x="87131" y="149630"/>
            <a:ext cx="8596668" cy="13208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dk1"/>
              </a:buClr>
              <a:buSzPts val="990"/>
              <a:buFont typeface="Arial"/>
              <a:buNone/>
            </a:pPr>
            <a:r>
              <a:rPr lang="en-US" sz="2290" b="1">
                <a:solidFill>
                  <a:srgbClr val="990000"/>
                </a:solidFill>
                <a:latin typeface="Calibri"/>
                <a:ea typeface="Calibri"/>
                <a:cs typeface="Calibri"/>
                <a:sym typeface="Calibri"/>
              </a:rPr>
              <a:t>3. The Headteacher: Mrs Lorraine Curry</a:t>
            </a:r>
            <a:endParaRPr sz="2290" b="1">
              <a:solidFill>
                <a:srgbClr val="990000"/>
              </a:solidFill>
              <a:latin typeface="Calibri"/>
              <a:ea typeface="Calibri"/>
              <a:cs typeface="Calibri"/>
              <a:sym typeface="Calibri"/>
            </a:endParaRPr>
          </a:p>
          <a:p>
            <a:pPr marL="0" lvl="0" indent="0" algn="l" rtl="0">
              <a:lnSpc>
                <a:spcPct val="115000"/>
              </a:lnSpc>
              <a:spcBef>
                <a:spcPts val="1000"/>
              </a:spcBef>
              <a:spcAft>
                <a:spcPts val="0"/>
              </a:spcAft>
              <a:buClr>
                <a:schemeClr val="dk1"/>
              </a:buClr>
              <a:buSzPts val="990"/>
              <a:buFont typeface="Arial"/>
              <a:buNone/>
            </a:pPr>
            <a:r>
              <a:rPr lang="en-US" sz="2290">
                <a:solidFill>
                  <a:srgbClr val="0070C0"/>
                </a:solidFill>
                <a:latin typeface="Calibri"/>
                <a:ea typeface="Calibri"/>
                <a:cs typeface="Calibri"/>
                <a:sym typeface="Calibri"/>
              </a:rPr>
              <a:t>Responsible for:</a:t>
            </a:r>
            <a:endParaRPr sz="2290">
              <a:solidFill>
                <a:srgbClr val="0070C0"/>
              </a:solidFill>
              <a:latin typeface="Calibri"/>
              <a:ea typeface="Calibri"/>
              <a:cs typeface="Calibri"/>
              <a:sym typeface="Calibri"/>
            </a:endParaRPr>
          </a:p>
          <a:p>
            <a:pPr marL="457200" lvl="0" indent="-374015" algn="l" rtl="0">
              <a:lnSpc>
                <a:spcPct val="115000"/>
              </a:lnSpc>
              <a:spcBef>
                <a:spcPts val="1000"/>
              </a:spcBef>
              <a:spcAft>
                <a:spcPts val="0"/>
              </a:spcAft>
              <a:buClr>
                <a:srgbClr val="4A86E8"/>
              </a:buClr>
              <a:buSzPts val="2290"/>
              <a:buFont typeface="Noto Sans Symbols"/>
              <a:buChar char="●"/>
            </a:pPr>
            <a:r>
              <a:rPr lang="en-US" sz="2290">
                <a:solidFill>
                  <a:srgbClr val="0070C0"/>
                </a:solidFill>
                <a:latin typeface="Calibri"/>
                <a:ea typeface="Calibri"/>
                <a:cs typeface="Calibri"/>
                <a:sym typeface="Calibri"/>
              </a:rPr>
              <a:t>The day to day management of all aspects of the school, this includes the support for children with SEND.</a:t>
            </a:r>
            <a:endParaRPr sz="2290">
              <a:solidFill>
                <a:srgbClr val="0070C0"/>
              </a:solidFill>
              <a:latin typeface="Calibri"/>
              <a:ea typeface="Calibri"/>
              <a:cs typeface="Calibri"/>
              <a:sym typeface="Calibri"/>
            </a:endParaRPr>
          </a:p>
          <a:p>
            <a:pPr marL="457200" lvl="0" indent="-374015" algn="l" rtl="0">
              <a:lnSpc>
                <a:spcPct val="115000"/>
              </a:lnSpc>
              <a:spcBef>
                <a:spcPts val="0"/>
              </a:spcBef>
              <a:spcAft>
                <a:spcPts val="0"/>
              </a:spcAft>
              <a:buClr>
                <a:srgbClr val="4A86E8"/>
              </a:buClr>
              <a:buSzPts val="2290"/>
              <a:buFont typeface="Noto Sans Symbols"/>
              <a:buChar char="●"/>
            </a:pPr>
            <a:r>
              <a:rPr lang="en-US" sz="2290">
                <a:solidFill>
                  <a:srgbClr val="0070C0"/>
                </a:solidFill>
                <a:latin typeface="Calibri"/>
                <a:ea typeface="Calibri"/>
                <a:cs typeface="Calibri"/>
                <a:sym typeface="Calibri"/>
              </a:rPr>
              <a:t>The Headteacher will give responsibility to the SENDCo and class teachers, but is still responsible for ensuring that your child’s needs are met.</a:t>
            </a:r>
            <a:endParaRPr sz="2290">
              <a:solidFill>
                <a:srgbClr val="0070C0"/>
              </a:solidFill>
              <a:latin typeface="Calibri"/>
              <a:ea typeface="Calibri"/>
              <a:cs typeface="Calibri"/>
              <a:sym typeface="Calibri"/>
            </a:endParaRPr>
          </a:p>
          <a:p>
            <a:pPr marL="457200" lvl="0" indent="-374015" algn="l" rtl="0">
              <a:lnSpc>
                <a:spcPct val="115000"/>
              </a:lnSpc>
              <a:spcBef>
                <a:spcPts val="0"/>
              </a:spcBef>
              <a:spcAft>
                <a:spcPts val="0"/>
              </a:spcAft>
              <a:buClr>
                <a:srgbClr val="4A86E8"/>
              </a:buClr>
              <a:buSzPts val="2290"/>
              <a:buFont typeface="Noto Sans Symbols"/>
              <a:buChar char="●"/>
            </a:pPr>
            <a:r>
              <a:rPr lang="en-US" sz="2290">
                <a:solidFill>
                  <a:srgbClr val="0070C0"/>
                </a:solidFill>
                <a:latin typeface="Calibri"/>
                <a:ea typeface="Calibri"/>
                <a:cs typeface="Calibri"/>
                <a:sym typeface="Calibri"/>
              </a:rPr>
              <a:t>The Headteacher must ensure that the Governing Body is kept up to date about issues relating to SEND.</a:t>
            </a:r>
            <a:endParaRPr sz="2290">
              <a:solidFill>
                <a:srgbClr val="0070C0"/>
              </a:solidFill>
              <a:latin typeface="Calibri"/>
              <a:ea typeface="Calibri"/>
              <a:cs typeface="Calibri"/>
              <a:sym typeface="Calibri"/>
            </a:endParaRPr>
          </a:p>
          <a:p>
            <a:pPr marL="0" lvl="0" indent="0" algn="l" rtl="0">
              <a:lnSpc>
                <a:spcPct val="100000"/>
              </a:lnSpc>
              <a:spcBef>
                <a:spcPts val="1000"/>
              </a:spcBef>
              <a:spcAft>
                <a:spcPts val="0"/>
              </a:spcAft>
              <a:buClr>
                <a:schemeClr val="accent1"/>
              </a:buClr>
              <a:buSzPts val="3240"/>
              <a:buFont typeface="Trebuchet MS"/>
              <a:buNone/>
            </a:pPr>
            <a:endParaRPr sz="324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sp>
        <p:nvSpPr>
          <p:cNvPr id="172" name="Google Shape;172;p6"/>
          <p:cNvSpPr txBox="1">
            <a:spLocks noGrp="1"/>
          </p:cNvSpPr>
          <p:nvPr>
            <p:ph type="title"/>
          </p:nvPr>
        </p:nvSpPr>
        <p:spPr>
          <a:xfrm>
            <a:off x="218902" y="221980"/>
            <a:ext cx="8596668" cy="13208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dk1"/>
              </a:buClr>
              <a:buSzPts val="990"/>
              <a:buFont typeface="Arial"/>
              <a:buNone/>
            </a:pPr>
            <a:r>
              <a:rPr lang="en-US" sz="2200">
                <a:solidFill>
                  <a:srgbClr val="990000"/>
                </a:solidFill>
                <a:latin typeface="Calibri"/>
                <a:ea typeface="Calibri"/>
                <a:cs typeface="Calibri"/>
                <a:sym typeface="Calibri"/>
              </a:rPr>
              <a:t>4. The SEND Governor – </a:t>
            </a:r>
            <a:r>
              <a:rPr lang="en-US" sz="2400" b="1">
                <a:solidFill>
                  <a:srgbClr val="990000"/>
                </a:solidFill>
                <a:latin typeface="Calibri"/>
                <a:ea typeface="Calibri"/>
                <a:cs typeface="Calibri"/>
                <a:sym typeface="Calibri"/>
              </a:rPr>
              <a:t>Mrs Liz Price-Holden</a:t>
            </a:r>
            <a:endParaRPr sz="2000" b="1">
              <a:solidFill>
                <a:srgbClr val="990000"/>
              </a:solidFill>
              <a:highlight>
                <a:srgbClr val="F5F5F6"/>
              </a:highlight>
              <a:latin typeface="Arial"/>
              <a:ea typeface="Arial"/>
              <a:cs typeface="Arial"/>
              <a:sym typeface="Arial"/>
            </a:endParaRPr>
          </a:p>
          <a:p>
            <a:pPr marL="0" lvl="0" indent="0" algn="l" rtl="0">
              <a:lnSpc>
                <a:spcPct val="115000"/>
              </a:lnSpc>
              <a:spcBef>
                <a:spcPts val="1000"/>
              </a:spcBef>
              <a:spcAft>
                <a:spcPts val="0"/>
              </a:spcAft>
              <a:buClr>
                <a:schemeClr val="dk1"/>
              </a:buClr>
              <a:buSzPts val="990"/>
              <a:buFont typeface="Arial"/>
              <a:buNone/>
            </a:pPr>
            <a:r>
              <a:rPr lang="en-US" sz="2200">
                <a:solidFill>
                  <a:srgbClr val="0070C0"/>
                </a:solidFill>
                <a:latin typeface="Calibri"/>
                <a:ea typeface="Calibri"/>
                <a:cs typeface="Calibri"/>
                <a:sym typeface="Calibri"/>
              </a:rPr>
              <a:t>Responsible for:</a:t>
            </a:r>
            <a:endParaRPr sz="2200">
              <a:solidFill>
                <a:srgbClr val="0070C0"/>
              </a:solidFill>
              <a:latin typeface="Calibri"/>
              <a:ea typeface="Calibri"/>
              <a:cs typeface="Calibri"/>
              <a:sym typeface="Calibri"/>
            </a:endParaRPr>
          </a:p>
          <a:p>
            <a:pPr marL="457200" lvl="0" indent="-368300" algn="l" rtl="0">
              <a:lnSpc>
                <a:spcPct val="115000"/>
              </a:lnSpc>
              <a:spcBef>
                <a:spcPts val="1000"/>
              </a:spcBef>
              <a:spcAft>
                <a:spcPts val="0"/>
              </a:spcAft>
              <a:buClr>
                <a:srgbClr val="4A86E8"/>
              </a:buClr>
              <a:buSzPts val="2200"/>
              <a:buFont typeface="Noto Sans Symbols"/>
              <a:buChar char="●"/>
            </a:pPr>
            <a:r>
              <a:rPr lang="en-US" sz="2200">
                <a:solidFill>
                  <a:srgbClr val="0070C0"/>
                </a:solidFill>
                <a:latin typeface="Calibri"/>
                <a:ea typeface="Calibri"/>
                <a:cs typeface="Calibri"/>
                <a:sym typeface="Calibri"/>
              </a:rPr>
              <a:t>Making sure that the necessary support is given for any child who attends the school, who has SEND.</a:t>
            </a:r>
            <a:endParaRPr sz="2200">
              <a:solidFill>
                <a:srgbClr val="0070C0"/>
              </a:solidFill>
              <a:latin typeface="Calibri"/>
              <a:ea typeface="Calibri"/>
              <a:cs typeface="Calibri"/>
              <a:sym typeface="Calibri"/>
            </a:endParaRPr>
          </a:p>
          <a:p>
            <a:pPr marL="0" lvl="0" indent="0" algn="l" rtl="0">
              <a:lnSpc>
                <a:spcPct val="115000"/>
              </a:lnSpc>
              <a:spcBef>
                <a:spcPts val="1000"/>
              </a:spcBef>
              <a:spcAft>
                <a:spcPts val="0"/>
              </a:spcAft>
              <a:buClr>
                <a:schemeClr val="dk1"/>
              </a:buClr>
              <a:buSzPts val="990"/>
              <a:buFont typeface="Arial"/>
              <a:buNone/>
            </a:pPr>
            <a:r>
              <a:rPr lang="en-US" sz="2200">
                <a:solidFill>
                  <a:srgbClr val="0070C0"/>
                </a:solidFill>
                <a:latin typeface="Calibri"/>
                <a:ea typeface="Calibri"/>
                <a:cs typeface="Calibri"/>
                <a:sym typeface="Calibri"/>
              </a:rPr>
              <a:t>School contact telephone number – </a:t>
            </a:r>
            <a:r>
              <a:rPr lang="en-US" sz="2200" b="1">
                <a:solidFill>
                  <a:srgbClr val="0070C0"/>
                </a:solidFill>
                <a:latin typeface="Calibri"/>
                <a:ea typeface="Calibri"/>
                <a:cs typeface="Calibri"/>
                <a:sym typeface="Calibri"/>
              </a:rPr>
              <a:t>01392 832347</a:t>
            </a:r>
            <a:endParaRPr sz="2200" b="1">
              <a:solidFill>
                <a:srgbClr val="0070C0"/>
              </a:solidFill>
              <a:latin typeface="Calibri"/>
              <a:ea typeface="Calibri"/>
              <a:cs typeface="Calibri"/>
              <a:sym typeface="Calibri"/>
            </a:endParaRPr>
          </a:p>
          <a:p>
            <a:pPr marL="0" lvl="0" indent="0" algn="l" rtl="0">
              <a:lnSpc>
                <a:spcPct val="115000"/>
              </a:lnSpc>
              <a:spcBef>
                <a:spcPts val="1000"/>
              </a:spcBef>
              <a:spcAft>
                <a:spcPts val="0"/>
              </a:spcAft>
              <a:buClr>
                <a:schemeClr val="dk1"/>
              </a:buClr>
              <a:buSzPts val="990"/>
              <a:buFont typeface="Arial"/>
              <a:buNone/>
            </a:pPr>
            <a:r>
              <a:rPr lang="en-US" sz="2200">
                <a:solidFill>
                  <a:srgbClr val="0070C0"/>
                </a:solidFill>
                <a:latin typeface="Calibri"/>
                <a:ea typeface="Calibri"/>
                <a:cs typeface="Calibri"/>
                <a:sym typeface="Calibri"/>
              </a:rPr>
              <a:t>School email:</a:t>
            </a:r>
            <a:r>
              <a:rPr lang="en-US" sz="2200" b="1">
                <a:solidFill>
                  <a:srgbClr val="0070C0"/>
                </a:solidFill>
                <a:latin typeface="Calibri"/>
                <a:ea typeface="Calibri"/>
                <a:cs typeface="Calibri"/>
                <a:sym typeface="Calibri"/>
              </a:rPr>
              <a:t>admin@kennschool.co.uk</a:t>
            </a:r>
            <a:endParaRPr sz="2200" b="1">
              <a:solidFill>
                <a:srgbClr val="0070C0"/>
              </a:solidFill>
              <a:latin typeface="Calibri"/>
              <a:ea typeface="Calibri"/>
              <a:cs typeface="Calibri"/>
              <a:sym typeface="Calibri"/>
            </a:endParaRPr>
          </a:p>
          <a:p>
            <a:pPr marL="0" lvl="0" indent="0" algn="l" rtl="0">
              <a:lnSpc>
                <a:spcPct val="100000"/>
              </a:lnSpc>
              <a:spcBef>
                <a:spcPts val="1000"/>
              </a:spcBef>
              <a:spcAft>
                <a:spcPts val="0"/>
              </a:spcAft>
              <a:buClr>
                <a:schemeClr val="accent1"/>
              </a:buClr>
              <a:buSzPts val="3240"/>
              <a:buFont typeface="Trebuchet MS"/>
              <a:buNone/>
            </a:pPr>
            <a:endParaRPr sz="3240"/>
          </a:p>
        </p:txBody>
      </p:sp>
      <p:sp>
        <p:nvSpPr>
          <p:cNvPr id="173" name="Google Shape;173;p6"/>
          <p:cNvSpPr txBox="1">
            <a:spLocks noGrp="1"/>
          </p:cNvSpPr>
          <p:nvPr>
            <p:ph type="body" idx="1"/>
          </p:nvPr>
        </p:nvSpPr>
        <p:spPr>
          <a:xfrm>
            <a:off x="316700" y="4463935"/>
            <a:ext cx="9601196" cy="1295246"/>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1000"/>
              </a:spcBef>
              <a:spcAft>
                <a:spcPts val="0"/>
              </a:spcAft>
              <a:buSzPts val="1440"/>
              <a:buNone/>
            </a:pPr>
            <a:br>
              <a:rPr lang="en-US"/>
            </a:b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77"/>
        <p:cNvGrpSpPr/>
        <p:nvPr/>
      </p:nvGrpSpPr>
      <p:grpSpPr>
        <a:xfrm>
          <a:off x="0" y="0"/>
          <a:ext cx="0" cy="0"/>
          <a:chOff x="0" y="0"/>
          <a:chExt cx="0" cy="0"/>
        </a:xfrm>
      </p:grpSpPr>
      <p:sp>
        <p:nvSpPr>
          <p:cNvPr id="178" name="Google Shape;178;p7"/>
          <p:cNvSpPr txBox="1">
            <a:spLocks noGrp="1"/>
          </p:cNvSpPr>
          <p:nvPr>
            <p:ph type="title"/>
          </p:nvPr>
        </p:nvSpPr>
        <p:spPr>
          <a:xfrm>
            <a:off x="171797" y="161278"/>
            <a:ext cx="8596668" cy="13208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1000"/>
              </a:spcAft>
              <a:buClr>
                <a:schemeClr val="dk1"/>
              </a:buClr>
              <a:buSzPts val="1100"/>
              <a:buFont typeface="Arial"/>
              <a:buNone/>
            </a:pPr>
            <a:r>
              <a:rPr lang="en-US" sz="2400" b="1">
                <a:solidFill>
                  <a:srgbClr val="990000"/>
                </a:solidFill>
                <a:latin typeface="Arial"/>
                <a:ea typeface="Arial"/>
                <a:cs typeface="Arial"/>
                <a:sym typeface="Arial"/>
              </a:rPr>
              <a:t>What are the different types of support available for children with SEND in our school?</a:t>
            </a:r>
            <a:br>
              <a:rPr lang="en-US" sz="2400" b="1">
                <a:solidFill>
                  <a:srgbClr val="990000"/>
                </a:solidFill>
                <a:latin typeface="Arial"/>
                <a:ea typeface="Arial"/>
                <a:cs typeface="Arial"/>
                <a:sym typeface="Arial"/>
              </a:rPr>
            </a:br>
            <a:br>
              <a:rPr lang="en-US" sz="2400" b="1">
                <a:solidFill>
                  <a:schemeClr val="accent2"/>
                </a:solidFill>
                <a:latin typeface="Arial"/>
                <a:ea typeface="Arial"/>
                <a:cs typeface="Arial"/>
                <a:sym typeface="Arial"/>
              </a:rPr>
            </a:br>
            <a:br>
              <a:rPr lang="en-US" sz="2400" b="1">
                <a:solidFill>
                  <a:schemeClr val="accent2"/>
                </a:solidFill>
                <a:latin typeface="Arial"/>
                <a:ea typeface="Arial"/>
                <a:cs typeface="Arial"/>
                <a:sym typeface="Arial"/>
              </a:rPr>
            </a:br>
            <a:endParaRPr sz="2400" b="1">
              <a:solidFill>
                <a:schemeClr val="accent2"/>
              </a:solidFill>
              <a:latin typeface="Arial"/>
              <a:ea typeface="Arial"/>
              <a:cs typeface="Arial"/>
              <a:sym typeface="Arial"/>
            </a:endParaRPr>
          </a:p>
        </p:txBody>
      </p:sp>
      <p:sp>
        <p:nvSpPr>
          <p:cNvPr id="179" name="Google Shape;179;p7"/>
          <p:cNvSpPr txBox="1">
            <a:spLocks noGrp="1"/>
          </p:cNvSpPr>
          <p:nvPr>
            <p:ph type="body" idx="1"/>
          </p:nvPr>
        </p:nvSpPr>
        <p:spPr>
          <a:xfrm>
            <a:off x="341638" y="1105593"/>
            <a:ext cx="9601196" cy="5706502"/>
          </a:xfrm>
          <a:prstGeom prst="rect">
            <a:avLst/>
          </a:prstGeom>
          <a:noFill/>
          <a:ln>
            <a:noFill/>
          </a:ln>
        </p:spPr>
        <p:txBody>
          <a:bodyPr spcFirstLastPara="1" wrap="square" lIns="91425" tIns="45700" rIns="91425" bIns="45700" anchor="t" anchorCtr="0">
            <a:normAutofit fontScale="47500" lnSpcReduction="10000"/>
          </a:bodyPr>
          <a:lstStyle/>
          <a:p>
            <a:pPr marL="0" lvl="0" indent="0" algn="l" rtl="0">
              <a:lnSpc>
                <a:spcPct val="115000"/>
              </a:lnSpc>
              <a:spcBef>
                <a:spcPts val="1000"/>
              </a:spcBef>
              <a:spcAft>
                <a:spcPts val="0"/>
              </a:spcAft>
              <a:buClr>
                <a:schemeClr val="dk1"/>
              </a:buClr>
              <a:buSzPct val="32093"/>
              <a:buNone/>
            </a:pPr>
            <a:r>
              <a:rPr lang="en-US" sz="3800" b="1">
                <a:solidFill>
                  <a:srgbClr val="0070C0"/>
                </a:solidFill>
                <a:latin typeface="Arial"/>
                <a:ea typeface="Arial"/>
                <a:cs typeface="Arial"/>
                <a:sym typeface="Arial"/>
              </a:rPr>
              <a:t>a) Ordinarily Available Inclusive Provision</a:t>
            </a:r>
            <a:endParaRPr/>
          </a:p>
          <a:p>
            <a:pPr marL="0" lvl="0" indent="0" algn="l" rtl="0">
              <a:lnSpc>
                <a:spcPct val="115000"/>
              </a:lnSpc>
              <a:spcBef>
                <a:spcPts val="1000"/>
              </a:spcBef>
              <a:spcAft>
                <a:spcPts val="0"/>
              </a:spcAft>
              <a:buClr>
                <a:schemeClr val="dk1"/>
              </a:buClr>
              <a:buSzPct val="32093"/>
              <a:buFont typeface="Arial"/>
              <a:buNone/>
            </a:pPr>
            <a:endParaRPr sz="3800" b="1">
              <a:solidFill>
                <a:schemeClr val="accent2"/>
              </a:solidFill>
              <a:latin typeface="Arial"/>
              <a:ea typeface="Arial"/>
              <a:cs typeface="Arial"/>
              <a:sym typeface="Arial"/>
            </a:endParaRPr>
          </a:p>
          <a:p>
            <a:pPr marL="0" lvl="0" indent="0" algn="l" rtl="0">
              <a:lnSpc>
                <a:spcPct val="115000"/>
              </a:lnSpc>
              <a:spcBef>
                <a:spcPts val="1000"/>
              </a:spcBef>
              <a:spcAft>
                <a:spcPts val="0"/>
              </a:spcAft>
              <a:buClr>
                <a:schemeClr val="dk1"/>
              </a:buClr>
              <a:buSzPct val="32093"/>
              <a:buFont typeface="Arial"/>
              <a:buNone/>
            </a:pPr>
            <a:r>
              <a:rPr lang="en-US" sz="3427">
                <a:solidFill>
                  <a:srgbClr val="0070C0"/>
                </a:solidFill>
                <a:latin typeface="Arial"/>
                <a:ea typeface="Arial"/>
                <a:cs typeface="Arial"/>
                <a:sym typeface="Arial"/>
              </a:rPr>
              <a:t>For your child this would mean:</a:t>
            </a:r>
            <a:endParaRPr sz="3427">
              <a:solidFill>
                <a:srgbClr val="0070C0"/>
              </a:solidFill>
              <a:latin typeface="Arial"/>
              <a:ea typeface="Arial"/>
              <a:cs typeface="Arial"/>
              <a:sym typeface="Arial"/>
            </a:endParaRPr>
          </a:p>
          <a:p>
            <a:pPr marL="457200" lvl="0" indent="-348406" algn="l" rtl="0">
              <a:lnSpc>
                <a:spcPct val="115000"/>
              </a:lnSpc>
              <a:spcBef>
                <a:spcPts val="1000"/>
              </a:spcBef>
              <a:spcAft>
                <a:spcPts val="0"/>
              </a:spcAft>
              <a:buClr>
                <a:srgbClr val="4A86E8"/>
              </a:buClr>
              <a:buSzPct val="100000"/>
              <a:buFont typeface="Arial"/>
              <a:buChar char="●"/>
            </a:pPr>
            <a:r>
              <a:rPr lang="en-US" sz="3427">
                <a:solidFill>
                  <a:srgbClr val="0070C0"/>
                </a:solidFill>
                <a:latin typeface="Arial"/>
                <a:ea typeface="Arial"/>
                <a:cs typeface="Arial"/>
                <a:sym typeface="Arial"/>
              </a:rPr>
              <a:t>That the teacher has the highest possible expectations for your child and all pupils in their class.</a:t>
            </a:r>
            <a:endParaRPr sz="3427">
              <a:solidFill>
                <a:srgbClr val="0070C0"/>
              </a:solidFill>
              <a:latin typeface="Arial"/>
              <a:ea typeface="Arial"/>
              <a:cs typeface="Arial"/>
              <a:sym typeface="Arial"/>
            </a:endParaRPr>
          </a:p>
          <a:p>
            <a:pPr marL="457200" lvl="0" indent="0" algn="l" rtl="0">
              <a:lnSpc>
                <a:spcPct val="115000"/>
              </a:lnSpc>
              <a:spcBef>
                <a:spcPts val="0"/>
              </a:spcBef>
              <a:spcAft>
                <a:spcPts val="0"/>
              </a:spcAft>
              <a:buSzPct val="88461"/>
              <a:buNone/>
            </a:pPr>
            <a:endParaRPr sz="3427">
              <a:solidFill>
                <a:srgbClr val="0070C0"/>
              </a:solidFill>
              <a:latin typeface="Arial"/>
              <a:ea typeface="Arial"/>
              <a:cs typeface="Arial"/>
              <a:sym typeface="Arial"/>
            </a:endParaRPr>
          </a:p>
          <a:p>
            <a:pPr marL="457200" lvl="0" indent="-348406" algn="l" rtl="0">
              <a:lnSpc>
                <a:spcPct val="115000"/>
              </a:lnSpc>
              <a:spcBef>
                <a:spcPts val="0"/>
              </a:spcBef>
              <a:spcAft>
                <a:spcPts val="0"/>
              </a:spcAft>
              <a:buClr>
                <a:srgbClr val="4A86E8"/>
              </a:buClr>
              <a:buSzPct val="100000"/>
              <a:buFont typeface="Arial"/>
              <a:buChar char="●"/>
            </a:pPr>
            <a:r>
              <a:rPr lang="en-US" sz="3427">
                <a:solidFill>
                  <a:srgbClr val="0070C0"/>
                </a:solidFill>
                <a:latin typeface="Arial"/>
                <a:ea typeface="Arial"/>
                <a:cs typeface="Arial"/>
                <a:sym typeface="Arial"/>
              </a:rPr>
              <a:t>That all teaching is built on what your child already knows, can do and can understand.</a:t>
            </a:r>
            <a:endParaRPr sz="3427">
              <a:solidFill>
                <a:srgbClr val="0070C0"/>
              </a:solidFill>
              <a:latin typeface="Arial"/>
              <a:ea typeface="Arial"/>
              <a:cs typeface="Arial"/>
              <a:sym typeface="Arial"/>
            </a:endParaRPr>
          </a:p>
          <a:p>
            <a:pPr marL="457200" lvl="0" indent="0" algn="l" rtl="0">
              <a:lnSpc>
                <a:spcPct val="115000"/>
              </a:lnSpc>
              <a:spcBef>
                <a:spcPts val="0"/>
              </a:spcBef>
              <a:spcAft>
                <a:spcPts val="0"/>
              </a:spcAft>
              <a:buSzPct val="88461"/>
              <a:buNone/>
            </a:pPr>
            <a:endParaRPr sz="3427">
              <a:solidFill>
                <a:srgbClr val="0070C0"/>
              </a:solidFill>
              <a:latin typeface="Arial"/>
              <a:ea typeface="Arial"/>
              <a:cs typeface="Arial"/>
              <a:sym typeface="Arial"/>
            </a:endParaRPr>
          </a:p>
          <a:p>
            <a:pPr marL="457200" lvl="0" indent="-348405" algn="l" rtl="0">
              <a:lnSpc>
                <a:spcPct val="115000"/>
              </a:lnSpc>
              <a:spcBef>
                <a:spcPts val="0"/>
              </a:spcBef>
              <a:spcAft>
                <a:spcPts val="0"/>
              </a:spcAft>
              <a:buClr>
                <a:srgbClr val="4A86E8"/>
              </a:buClr>
              <a:buSzPct val="100000"/>
              <a:buFont typeface="Arial"/>
              <a:buChar char="●"/>
            </a:pPr>
            <a:r>
              <a:rPr lang="en-US" sz="3427">
                <a:solidFill>
                  <a:srgbClr val="0070C0"/>
                </a:solidFill>
                <a:latin typeface="Arial"/>
                <a:ea typeface="Arial"/>
                <a:cs typeface="Arial"/>
                <a:sym typeface="Arial"/>
              </a:rPr>
              <a:t>Different ways of teaching are in place so that your child is fully involved in learning in class. Activities are adapted to support all learners to achieve.</a:t>
            </a:r>
            <a:endParaRPr sz="3427">
              <a:solidFill>
                <a:srgbClr val="0070C0"/>
              </a:solidFill>
              <a:latin typeface="Arial"/>
              <a:ea typeface="Arial"/>
              <a:cs typeface="Arial"/>
              <a:sym typeface="Arial"/>
            </a:endParaRPr>
          </a:p>
          <a:p>
            <a:pPr marL="342900" lvl="0" indent="0" algn="l" rtl="0">
              <a:lnSpc>
                <a:spcPct val="115000"/>
              </a:lnSpc>
              <a:spcBef>
                <a:spcPts val="0"/>
              </a:spcBef>
              <a:spcAft>
                <a:spcPts val="0"/>
              </a:spcAft>
              <a:buNone/>
            </a:pPr>
            <a:endParaRPr sz="3427">
              <a:solidFill>
                <a:srgbClr val="0070C0"/>
              </a:solidFill>
              <a:latin typeface="Arial"/>
              <a:ea typeface="Arial"/>
              <a:cs typeface="Arial"/>
              <a:sym typeface="Arial"/>
            </a:endParaRPr>
          </a:p>
          <a:p>
            <a:pPr marL="457200" lvl="0" indent="-348406" algn="l" rtl="0">
              <a:lnSpc>
                <a:spcPct val="115000"/>
              </a:lnSpc>
              <a:spcBef>
                <a:spcPts val="0"/>
              </a:spcBef>
              <a:spcAft>
                <a:spcPts val="0"/>
              </a:spcAft>
              <a:buClr>
                <a:srgbClr val="4A86E8"/>
              </a:buClr>
              <a:buSzPct val="100000"/>
              <a:buFont typeface="Arial"/>
              <a:buChar char="●"/>
            </a:pPr>
            <a:r>
              <a:rPr lang="en-US" sz="3427">
                <a:solidFill>
                  <a:srgbClr val="0070C0"/>
                </a:solidFill>
                <a:latin typeface="Arial"/>
                <a:ea typeface="Arial"/>
                <a:cs typeface="Arial"/>
                <a:sym typeface="Arial"/>
              </a:rPr>
              <a:t>Specific strategies (which may be suggested by the SENDCo) are in place to support your child to learn.</a:t>
            </a:r>
            <a:endParaRPr sz="3427">
              <a:solidFill>
                <a:srgbClr val="0070C0"/>
              </a:solidFill>
              <a:latin typeface="Arial"/>
              <a:ea typeface="Arial"/>
              <a:cs typeface="Arial"/>
              <a:sym typeface="Arial"/>
            </a:endParaRPr>
          </a:p>
          <a:p>
            <a:pPr marL="457200" lvl="0" indent="0" algn="l" rtl="0">
              <a:lnSpc>
                <a:spcPct val="115000"/>
              </a:lnSpc>
              <a:spcBef>
                <a:spcPts val="0"/>
              </a:spcBef>
              <a:spcAft>
                <a:spcPts val="0"/>
              </a:spcAft>
              <a:buSzPct val="88461"/>
              <a:buNone/>
            </a:pPr>
            <a:endParaRPr sz="3427">
              <a:solidFill>
                <a:srgbClr val="0070C0"/>
              </a:solidFill>
              <a:latin typeface="Arial"/>
              <a:ea typeface="Arial"/>
              <a:cs typeface="Arial"/>
              <a:sym typeface="Arial"/>
            </a:endParaRPr>
          </a:p>
          <a:p>
            <a:pPr marL="457200" lvl="0" indent="-348406" algn="l" rtl="0">
              <a:lnSpc>
                <a:spcPct val="115000"/>
              </a:lnSpc>
              <a:spcBef>
                <a:spcPts val="0"/>
              </a:spcBef>
              <a:spcAft>
                <a:spcPts val="0"/>
              </a:spcAft>
              <a:buClr>
                <a:srgbClr val="4A86E8"/>
              </a:buClr>
              <a:buSzPct val="100000"/>
              <a:buFont typeface="Arial"/>
              <a:buChar char="●"/>
            </a:pPr>
            <a:r>
              <a:rPr lang="en-US" sz="3427">
                <a:solidFill>
                  <a:srgbClr val="0070C0"/>
                </a:solidFill>
                <a:latin typeface="Arial"/>
                <a:ea typeface="Arial"/>
                <a:cs typeface="Arial"/>
                <a:sym typeface="Arial"/>
              </a:rPr>
              <a:t>Your child’s teacher will have carefully checked on your child’s progress and will have decided that your child has a gap or gaps in their understanding/learning and needs some extra support to help them make the best possible progress.</a:t>
            </a:r>
            <a:endParaRPr sz="3427">
              <a:solidFill>
                <a:srgbClr val="0070C0"/>
              </a:solidFill>
              <a:latin typeface="Arial"/>
              <a:ea typeface="Arial"/>
              <a:cs typeface="Arial"/>
              <a:sym typeface="Arial"/>
            </a:endParaRPr>
          </a:p>
          <a:p>
            <a:pPr marL="457200" lvl="0" indent="0" algn="l" rtl="0">
              <a:lnSpc>
                <a:spcPct val="115000"/>
              </a:lnSpc>
              <a:spcBef>
                <a:spcPts val="1000"/>
              </a:spcBef>
              <a:spcAft>
                <a:spcPts val="0"/>
              </a:spcAft>
              <a:buSzPct val="137799"/>
              <a:buNone/>
            </a:pPr>
            <a:endParaRPr sz="2200">
              <a:solidFill>
                <a:srgbClr val="4A86E8"/>
              </a:solidFill>
              <a:latin typeface="Arial"/>
              <a:ea typeface="Arial"/>
              <a:cs typeface="Arial"/>
              <a:sym typeface="Arial"/>
            </a:endParaRPr>
          </a:p>
          <a:p>
            <a:pPr marL="0" lvl="0" indent="0" algn="l" rtl="0">
              <a:lnSpc>
                <a:spcPct val="100000"/>
              </a:lnSpc>
              <a:spcBef>
                <a:spcPts val="0"/>
              </a:spcBef>
              <a:spcAft>
                <a:spcPts val="0"/>
              </a:spcAft>
              <a:buSzPct val="119999"/>
              <a:buNone/>
            </a:pPr>
            <a:endParaRPr sz="2200">
              <a:solidFill>
                <a:srgbClr val="4A86E8"/>
              </a:solidFill>
              <a:latin typeface="Arial"/>
              <a:ea typeface="Arial"/>
              <a:cs typeface="Arial"/>
              <a:sym typeface="Arial"/>
            </a:endParaRPr>
          </a:p>
          <a:p>
            <a:pPr marL="0" lvl="0" indent="0" algn="l" rtl="0">
              <a:lnSpc>
                <a:spcPct val="100000"/>
              </a:lnSpc>
              <a:spcBef>
                <a:spcPts val="1000"/>
              </a:spcBef>
              <a:spcAft>
                <a:spcPts val="0"/>
              </a:spcAft>
              <a:buSzPct val="84704"/>
              <a:buNone/>
            </a:pPr>
            <a:br>
              <a:rPr lang="en-US"/>
            </a:br>
            <a:endParaRPr/>
          </a:p>
        </p:txBody>
      </p:sp>
      <p:pic>
        <p:nvPicPr>
          <p:cNvPr id="180" name="Google Shape;180;p7"/>
          <p:cNvPicPr preferRelativeResize="0"/>
          <p:nvPr/>
        </p:nvPicPr>
        <p:blipFill rotWithShape="1">
          <a:blip r:embed="rId3">
            <a:alphaModFix/>
          </a:blip>
          <a:srcRect/>
          <a:stretch/>
        </p:blipFill>
        <p:spPr>
          <a:xfrm>
            <a:off x="8296101" y="429133"/>
            <a:ext cx="2266142" cy="1479099"/>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185" name="Google Shape;185;p8"/>
          <p:cNvSpPr txBox="1">
            <a:spLocks noGrp="1"/>
          </p:cNvSpPr>
          <p:nvPr>
            <p:ph type="body" idx="1"/>
          </p:nvPr>
        </p:nvSpPr>
        <p:spPr>
          <a:xfrm>
            <a:off x="238295" y="980260"/>
            <a:ext cx="9601200" cy="5171158"/>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dk1"/>
              </a:buClr>
              <a:buSzPts val="1100"/>
              <a:buFont typeface="Arial"/>
              <a:buNone/>
            </a:pPr>
            <a:r>
              <a:rPr lang="en-US" b="1">
                <a:solidFill>
                  <a:srgbClr val="990000"/>
                </a:solidFill>
                <a:latin typeface="Arial"/>
                <a:ea typeface="Arial"/>
                <a:cs typeface="Arial"/>
                <a:sym typeface="Arial"/>
              </a:rPr>
              <a:t>b) Specific group work</a:t>
            </a:r>
            <a:endParaRPr b="1">
              <a:solidFill>
                <a:srgbClr val="990000"/>
              </a:solidFill>
              <a:latin typeface="Arial"/>
              <a:ea typeface="Arial"/>
              <a:cs typeface="Arial"/>
              <a:sym typeface="Arial"/>
            </a:endParaRPr>
          </a:p>
          <a:p>
            <a:pPr marL="0" lvl="0" indent="0" algn="l" rtl="0">
              <a:lnSpc>
                <a:spcPct val="115000"/>
              </a:lnSpc>
              <a:spcBef>
                <a:spcPts val="0"/>
              </a:spcBef>
              <a:spcAft>
                <a:spcPts val="0"/>
              </a:spcAft>
              <a:buClr>
                <a:schemeClr val="dk1"/>
              </a:buClr>
              <a:buSzPts val="1100"/>
              <a:buFont typeface="Arial"/>
              <a:buNone/>
            </a:pPr>
            <a:r>
              <a:rPr lang="en-US" b="1">
                <a:solidFill>
                  <a:srgbClr val="0070C0"/>
                </a:solidFill>
                <a:latin typeface="Arial"/>
                <a:ea typeface="Arial"/>
                <a:cs typeface="Arial"/>
                <a:sym typeface="Arial"/>
              </a:rPr>
              <a:t>) Specific group work</a:t>
            </a:r>
            <a:endParaRPr b="1">
              <a:solidFill>
                <a:srgbClr val="0070C0"/>
              </a:solidFill>
              <a:latin typeface="Arial"/>
              <a:ea typeface="Arial"/>
              <a:cs typeface="Arial"/>
              <a:sym typeface="Arial"/>
            </a:endParaRPr>
          </a:p>
          <a:p>
            <a:pPr marL="0" lvl="0" indent="0" algn="l" rtl="0">
              <a:lnSpc>
                <a:spcPct val="115000"/>
              </a:lnSpc>
              <a:spcBef>
                <a:spcPts val="1000"/>
              </a:spcBef>
              <a:spcAft>
                <a:spcPts val="0"/>
              </a:spcAft>
              <a:buClr>
                <a:schemeClr val="dk1"/>
              </a:buClr>
              <a:buSzPts val="1100"/>
              <a:buFont typeface="Arial"/>
              <a:buNone/>
            </a:pPr>
            <a:r>
              <a:rPr lang="en-US">
                <a:solidFill>
                  <a:srgbClr val="0070C0"/>
                </a:solidFill>
                <a:latin typeface="Arial"/>
                <a:ea typeface="Arial"/>
                <a:cs typeface="Arial"/>
                <a:sym typeface="Arial"/>
              </a:rPr>
              <a:t>Intervention which may be:</a:t>
            </a:r>
            <a:endParaRPr>
              <a:solidFill>
                <a:srgbClr val="0070C0"/>
              </a:solidFill>
              <a:latin typeface="Arial"/>
              <a:ea typeface="Arial"/>
              <a:cs typeface="Arial"/>
              <a:sym typeface="Arial"/>
            </a:endParaRPr>
          </a:p>
          <a:p>
            <a:pPr marL="457200" lvl="0" indent="-349250" algn="l" rtl="0">
              <a:lnSpc>
                <a:spcPct val="115000"/>
              </a:lnSpc>
              <a:spcBef>
                <a:spcPts val="1000"/>
              </a:spcBef>
              <a:spcAft>
                <a:spcPts val="0"/>
              </a:spcAft>
              <a:buClr>
                <a:srgbClr val="4A86E8"/>
              </a:buClr>
              <a:buSzPts val="1900"/>
              <a:buFont typeface="Arial"/>
              <a:buChar char="●"/>
            </a:pPr>
            <a:r>
              <a:rPr lang="en-US">
                <a:solidFill>
                  <a:srgbClr val="0070C0"/>
                </a:solidFill>
                <a:latin typeface="Arial"/>
                <a:ea typeface="Arial"/>
                <a:cs typeface="Arial"/>
                <a:sym typeface="Arial"/>
              </a:rPr>
              <a:t>Run in or outside the classroom.</a:t>
            </a:r>
            <a:endParaRPr>
              <a:solidFill>
                <a:srgbClr val="0070C0"/>
              </a:solidFill>
              <a:latin typeface="Arial"/>
              <a:ea typeface="Arial"/>
              <a:cs typeface="Arial"/>
              <a:sym typeface="Arial"/>
            </a:endParaRPr>
          </a:p>
          <a:p>
            <a:pPr marL="457200" lvl="0" indent="-349250" algn="l" rtl="0">
              <a:lnSpc>
                <a:spcPct val="115000"/>
              </a:lnSpc>
              <a:spcBef>
                <a:spcPts val="0"/>
              </a:spcBef>
              <a:spcAft>
                <a:spcPts val="0"/>
              </a:spcAft>
              <a:buClr>
                <a:srgbClr val="4A86E8"/>
              </a:buClr>
              <a:buSzPts val="1900"/>
              <a:buFont typeface="Arial"/>
              <a:buChar char="●"/>
            </a:pPr>
            <a:r>
              <a:rPr lang="en-US">
                <a:solidFill>
                  <a:srgbClr val="0070C0"/>
                </a:solidFill>
                <a:latin typeface="Arial"/>
                <a:ea typeface="Arial"/>
                <a:cs typeface="Arial"/>
                <a:sym typeface="Arial"/>
              </a:rPr>
              <a:t>Run by a teacher or a Teaching Assistant (TA).</a:t>
            </a:r>
            <a:endParaRPr/>
          </a:p>
          <a:p>
            <a:pPr marL="457200" lvl="0" indent="0" algn="l" rtl="0">
              <a:spcBef>
                <a:spcPts val="1000"/>
              </a:spcBef>
              <a:spcAft>
                <a:spcPts val="0"/>
              </a:spcAft>
              <a:buClr>
                <a:schemeClr val="dk1"/>
              </a:buClr>
              <a:buSzPts val="1100"/>
              <a:buFont typeface="Arial"/>
              <a:buNone/>
            </a:pPr>
            <a:r>
              <a:rPr lang="en-US" b="1">
                <a:solidFill>
                  <a:srgbClr val="0070C0"/>
                </a:solidFill>
                <a:latin typeface="Arial"/>
                <a:ea typeface="Arial"/>
                <a:cs typeface="Arial"/>
                <a:sym typeface="Arial"/>
              </a:rPr>
              <a:t>SEN Code of Practice 2014: School Support (SS)</a:t>
            </a:r>
            <a:endParaRPr b="1"/>
          </a:p>
          <a:p>
            <a:pPr marL="457200" lvl="0" indent="0" algn="l" rtl="0">
              <a:spcBef>
                <a:spcPts val="1000"/>
              </a:spcBef>
              <a:spcAft>
                <a:spcPts val="0"/>
              </a:spcAft>
              <a:buClr>
                <a:schemeClr val="dk1"/>
              </a:buClr>
              <a:buSzPts val="1100"/>
              <a:buFont typeface="Arial"/>
              <a:buNone/>
            </a:pPr>
            <a:r>
              <a:rPr lang="en-US">
                <a:solidFill>
                  <a:srgbClr val="0070C0"/>
                </a:solidFill>
                <a:latin typeface="Arial"/>
                <a:ea typeface="Arial"/>
                <a:cs typeface="Arial"/>
                <a:sym typeface="Arial"/>
              </a:rPr>
              <a:t>This means they have been identified by the SENDCo /class teacher as needing some extra specialist support in school from a professional outside the school. This may be from:</a:t>
            </a:r>
            <a:endParaRPr/>
          </a:p>
          <a:p>
            <a:pPr marL="457200" lvl="0" indent="0" algn="l" rtl="0">
              <a:spcBef>
                <a:spcPts val="1000"/>
              </a:spcBef>
              <a:spcAft>
                <a:spcPts val="0"/>
              </a:spcAft>
              <a:buClr>
                <a:schemeClr val="dk1"/>
              </a:buClr>
              <a:buSzPts val="1100"/>
              <a:buFont typeface="Arial"/>
              <a:buNone/>
            </a:pPr>
            <a:r>
              <a:rPr lang="en-US">
                <a:solidFill>
                  <a:srgbClr val="0070C0"/>
                </a:solidFill>
                <a:latin typeface="Arial"/>
                <a:ea typeface="Arial"/>
                <a:cs typeface="Arial"/>
                <a:sym typeface="Arial"/>
              </a:rPr>
              <a:t>Local Authority central services such as the ASD Outreach Team or Sensory Service (for students with a hearing or visual need)</a:t>
            </a:r>
            <a:endParaRPr/>
          </a:p>
          <a:p>
            <a:pPr marL="457200" lvl="0" indent="0" algn="l" rtl="0">
              <a:spcBef>
                <a:spcPts val="1000"/>
              </a:spcBef>
              <a:spcAft>
                <a:spcPts val="0"/>
              </a:spcAft>
              <a:buClr>
                <a:schemeClr val="dk1"/>
              </a:buClr>
              <a:buSzPts val="1100"/>
              <a:buFont typeface="Arial"/>
              <a:buNone/>
            </a:pPr>
            <a:r>
              <a:rPr lang="en-US">
                <a:solidFill>
                  <a:srgbClr val="0070C0"/>
                </a:solidFill>
                <a:latin typeface="Arial"/>
                <a:ea typeface="Arial"/>
                <a:cs typeface="Arial"/>
                <a:sym typeface="Arial"/>
              </a:rPr>
              <a:t>Outside agencies such as an Educational Psychologist or a Speech and Language therapist paid for by the school.</a:t>
            </a:r>
            <a:endParaRPr>
              <a:solidFill>
                <a:srgbClr val="0070C0"/>
              </a:solidFill>
              <a:latin typeface="Arial"/>
              <a:ea typeface="Arial"/>
              <a:cs typeface="Arial"/>
              <a:sym typeface="Arial"/>
            </a:endParaRPr>
          </a:p>
          <a:p>
            <a:pPr marL="137160" lvl="0" indent="0" algn="l" rtl="0">
              <a:lnSpc>
                <a:spcPct val="100000"/>
              </a:lnSpc>
              <a:spcBef>
                <a:spcPts val="1000"/>
              </a:spcBef>
              <a:spcAft>
                <a:spcPts val="0"/>
              </a:spcAft>
              <a:buSzPts val="1440"/>
              <a:buNone/>
            </a:pPr>
            <a:br>
              <a:rPr lang="en-US"/>
            </a:br>
            <a:endParaRPr>
              <a:solidFill>
                <a:srgbClr val="4A86E8"/>
              </a:solidFill>
              <a:latin typeface="Arial"/>
              <a:ea typeface="Arial"/>
              <a:cs typeface="Arial"/>
              <a:sym typeface="Arial"/>
            </a:endParaRPr>
          </a:p>
          <a:p>
            <a:pPr marL="0" lvl="0" indent="0" algn="l" rtl="0">
              <a:lnSpc>
                <a:spcPct val="100000"/>
              </a:lnSpc>
              <a:spcBef>
                <a:spcPts val="1000"/>
              </a:spcBef>
              <a:spcAft>
                <a:spcPts val="0"/>
              </a:spcAft>
              <a:buSzPts val="1440"/>
              <a:buNone/>
            </a:pPr>
            <a:endParaRPr>
              <a:latin typeface="Calibri"/>
              <a:ea typeface="Calibri"/>
              <a:cs typeface="Calibri"/>
              <a:sym typeface="Calibri"/>
            </a:endParaRPr>
          </a:p>
          <a:p>
            <a:pPr marL="457200" lvl="0" indent="0" algn="l" rtl="0">
              <a:lnSpc>
                <a:spcPct val="100000"/>
              </a:lnSpc>
              <a:spcBef>
                <a:spcPts val="1000"/>
              </a:spcBef>
              <a:spcAft>
                <a:spcPts val="0"/>
              </a:spcAft>
              <a:buSzPts val="1440"/>
              <a:buNone/>
            </a:pPr>
            <a:endParaRPr>
              <a:latin typeface="Calibri"/>
              <a:ea typeface="Calibri"/>
              <a:cs typeface="Calibri"/>
              <a:sym typeface="Calibri"/>
            </a:endParaRPr>
          </a:p>
        </p:txBody>
      </p:sp>
      <p:pic>
        <p:nvPicPr>
          <p:cNvPr id="186" name="Google Shape;186;p8"/>
          <p:cNvPicPr preferRelativeResize="0"/>
          <p:nvPr/>
        </p:nvPicPr>
        <p:blipFill rotWithShape="1">
          <a:blip r:embed="rId3">
            <a:alphaModFix/>
          </a:blip>
          <a:srcRect/>
          <a:stretch/>
        </p:blipFill>
        <p:spPr>
          <a:xfrm>
            <a:off x="8043946" y="590203"/>
            <a:ext cx="2496592" cy="187660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90"/>
        <p:cNvGrpSpPr/>
        <p:nvPr/>
      </p:nvGrpSpPr>
      <p:grpSpPr>
        <a:xfrm>
          <a:off x="0" y="0"/>
          <a:ext cx="0" cy="0"/>
          <a:chOff x="0" y="0"/>
          <a:chExt cx="0" cy="0"/>
        </a:xfrm>
      </p:grpSpPr>
      <p:sp>
        <p:nvSpPr>
          <p:cNvPr id="191" name="Google Shape;191;p9"/>
          <p:cNvSpPr txBox="1">
            <a:spLocks noGrp="1"/>
          </p:cNvSpPr>
          <p:nvPr>
            <p:ph type="body" idx="1"/>
          </p:nvPr>
        </p:nvSpPr>
        <p:spPr>
          <a:xfrm>
            <a:off x="677334" y="723207"/>
            <a:ext cx="8596668" cy="5318155"/>
          </a:xfrm>
          <a:prstGeom prst="rect">
            <a:avLst/>
          </a:prstGeom>
          <a:noFill/>
          <a:ln>
            <a:noFill/>
          </a:ln>
        </p:spPr>
        <p:txBody>
          <a:bodyPr spcFirstLastPara="1" wrap="square" lIns="91425" tIns="45700" rIns="91425" bIns="45700" anchor="t" anchorCtr="0">
            <a:normAutofit/>
          </a:bodyPr>
          <a:lstStyle/>
          <a:p>
            <a:pPr marL="137160" lvl="0" indent="0" algn="l" rtl="0">
              <a:lnSpc>
                <a:spcPct val="100000"/>
              </a:lnSpc>
              <a:spcBef>
                <a:spcPts val="1000"/>
              </a:spcBef>
              <a:spcAft>
                <a:spcPts val="0"/>
              </a:spcAft>
              <a:buSzPts val="1440"/>
              <a:buNone/>
            </a:pPr>
            <a:r>
              <a:rPr lang="en-US" sz="2400"/>
              <a:t> </a:t>
            </a:r>
            <a:endParaRPr sz="8000">
              <a:solidFill>
                <a:srgbClr val="150B73"/>
              </a:solidFill>
            </a:endParaRPr>
          </a:p>
        </p:txBody>
      </p:sp>
      <p:sp>
        <p:nvSpPr>
          <p:cNvPr id="192" name="Google Shape;192;p9"/>
          <p:cNvSpPr/>
          <p:nvPr/>
        </p:nvSpPr>
        <p:spPr>
          <a:xfrm>
            <a:off x="781396" y="947651"/>
            <a:ext cx="8362604" cy="448327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200"/>
              <a:buFont typeface="Arial"/>
              <a:buNone/>
            </a:pPr>
            <a:r>
              <a:rPr lang="en-US" sz="3200" b="0" i="0" u="none" strike="noStrike" cap="none">
                <a:solidFill>
                  <a:srgbClr val="990000"/>
                </a:solidFill>
                <a:latin typeface="Arial"/>
                <a:ea typeface="Arial"/>
                <a:cs typeface="Arial"/>
                <a:sym typeface="Arial"/>
              </a:rPr>
              <a:t>What could happen?</a:t>
            </a:r>
            <a:endParaRPr sz="1400" b="0" i="0" u="none" strike="noStrike" cap="none">
              <a:solidFill>
                <a:srgbClr val="990000"/>
              </a:solidFill>
              <a:latin typeface="Arial"/>
              <a:ea typeface="Arial"/>
              <a:cs typeface="Arial"/>
              <a:sym typeface="Arial"/>
            </a:endParaRPr>
          </a:p>
          <a:p>
            <a:pPr marL="0" marR="0" lvl="0" indent="0" algn="l" rtl="0">
              <a:lnSpc>
                <a:spcPct val="100000"/>
              </a:lnSpc>
              <a:spcBef>
                <a:spcPts val="1000"/>
              </a:spcBef>
              <a:spcAft>
                <a:spcPts val="0"/>
              </a:spcAft>
              <a:buClr>
                <a:srgbClr val="000000"/>
              </a:buClr>
              <a:buSzPts val="3200"/>
              <a:buFont typeface="Arial"/>
              <a:buNone/>
            </a:pPr>
            <a:endParaRPr sz="3200" b="0" i="0" u="none" strike="noStrike" cap="none">
              <a:solidFill>
                <a:schemeClr val="accent2"/>
              </a:solidFill>
              <a:latin typeface="Arial"/>
              <a:ea typeface="Arial"/>
              <a:cs typeface="Arial"/>
              <a:sym typeface="Arial"/>
            </a:endParaRPr>
          </a:p>
          <a:p>
            <a:pPr marL="0" marR="0" lvl="0" indent="0" algn="l" rtl="0">
              <a:lnSpc>
                <a:spcPct val="100000"/>
              </a:lnSpc>
              <a:spcBef>
                <a:spcPts val="1000"/>
              </a:spcBef>
              <a:spcAft>
                <a:spcPts val="0"/>
              </a:spcAft>
              <a:buClr>
                <a:srgbClr val="000000"/>
              </a:buClr>
              <a:buSzPts val="2000"/>
              <a:buFont typeface="Arial"/>
              <a:buNone/>
            </a:pPr>
            <a:r>
              <a:rPr lang="en-US" sz="2000" b="0" i="0" u="none" strike="noStrike" cap="none">
                <a:solidFill>
                  <a:srgbClr val="0070C0"/>
                </a:solidFill>
                <a:latin typeface="Arial"/>
                <a:ea typeface="Arial"/>
                <a:cs typeface="Arial"/>
                <a:sym typeface="Arial"/>
              </a:rPr>
              <a:t>You may be asked to give your permission for the school to refer your child to a specialist professional e.g., a Speech and Language Therapist or Educational Psychologist. This will help the school and yourself understand your child’s particular needs better and be able to support them</a:t>
            </a:r>
            <a:r>
              <a:rPr lang="en-US" sz="2000">
                <a:solidFill>
                  <a:srgbClr val="0070C0"/>
                </a:solidFill>
              </a:rPr>
              <a:t> </a:t>
            </a:r>
            <a:r>
              <a:rPr lang="en-US" sz="2000" b="0" i="0" u="none" strike="noStrike" cap="none">
                <a:solidFill>
                  <a:srgbClr val="0070C0"/>
                </a:solidFill>
                <a:latin typeface="Arial"/>
                <a:ea typeface="Arial"/>
                <a:cs typeface="Arial"/>
                <a:sym typeface="Arial"/>
              </a:rPr>
              <a:t>in school.</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1000"/>
              </a:spcBef>
              <a:spcAft>
                <a:spcPts val="0"/>
              </a:spcAft>
              <a:buClr>
                <a:srgbClr val="000000"/>
              </a:buClr>
              <a:buSzPts val="2000"/>
              <a:buFont typeface="Arial"/>
              <a:buNone/>
            </a:pPr>
            <a:r>
              <a:rPr lang="en-US" sz="2000" b="0" i="0" u="none" strike="noStrike" cap="none">
                <a:solidFill>
                  <a:srgbClr val="0070C0"/>
                </a:solidFill>
                <a:latin typeface="Arial"/>
                <a:ea typeface="Arial"/>
                <a:cs typeface="Arial"/>
                <a:sym typeface="Arial"/>
              </a:rPr>
              <a:t>The specialist professional will work with your child to understand their needs and make recommendations a</a:t>
            </a:r>
            <a:r>
              <a:rPr lang="en-US" sz="2000">
                <a:solidFill>
                  <a:srgbClr val="0070C0"/>
                </a:solidFill>
              </a:rPr>
              <a:t>bout</a:t>
            </a:r>
            <a:r>
              <a:rPr lang="en-US" sz="2000" b="0" i="0" u="none" strike="noStrike" cap="none">
                <a:solidFill>
                  <a:srgbClr val="0070C0"/>
                </a:solidFill>
                <a:latin typeface="Arial"/>
                <a:ea typeface="Arial"/>
                <a:cs typeface="Arial"/>
                <a:sym typeface="Arial"/>
              </a:rPr>
              <a:t> the ways your child is given support.</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1000"/>
              </a:spcBef>
              <a:spcAft>
                <a:spcPts val="0"/>
              </a:spcAft>
              <a:buClr>
                <a:srgbClr val="000000"/>
              </a:buClr>
              <a:buSzPts val="1400"/>
              <a:buFont typeface="Arial"/>
              <a:buNone/>
            </a:pPr>
            <a:br>
              <a:rPr lang="en-US" sz="1400" b="0" i="0" u="none" strike="noStrike" cap="none">
                <a:solidFill>
                  <a:srgbClr val="000000"/>
                </a:solidFill>
                <a:latin typeface="Arial"/>
                <a:ea typeface="Arial"/>
                <a:cs typeface="Arial"/>
                <a:sym typeface="Arial"/>
              </a:rPr>
            </a:br>
            <a:endParaRPr sz="1400" b="0" i="0" u="none" strike="noStrike" cap="non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Facet">
  <a:themeElements>
    <a:clrScheme name="Red Orange">
      <a:dk1>
        <a:srgbClr val="000000"/>
      </a:dk1>
      <a:lt1>
        <a:srgbClr val="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2939</Words>
  <Application>Microsoft Macintosh PowerPoint</Application>
  <PresentationFormat>Widescreen</PresentationFormat>
  <Paragraphs>201</Paragraphs>
  <Slides>23</Slides>
  <Notes>23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Trebuchet MS</vt:lpstr>
      <vt:lpstr>Calibri</vt:lpstr>
      <vt:lpstr>Courier New</vt:lpstr>
      <vt:lpstr>Noto Sans Symbols</vt:lpstr>
      <vt:lpstr>Arial</vt:lpstr>
      <vt:lpstr>Facet</vt:lpstr>
      <vt:lpstr>Kenn Primary School SEND Information report  </vt:lpstr>
      <vt:lpstr>What is the Special Education Needs Information Report? </vt:lpstr>
      <vt:lpstr>Who are the best people to talk to in this school about my child’s difficulties with learning/ Special Educational Needs or disability (SEND)? </vt:lpstr>
      <vt:lpstr>2. The SENDCo - Mrs Lorraine Bestwick Responsible for: Developing and reviewing the school’s SEND policy Coordinating all the support for children with special educational needs or disabilities (SEND) Ensuring that you are involved in supporting your child’s learning kept informed about the support your child is getting involved in reviewing how they are doing. Liaising with all the other people who may be coming into  school to help support your child’s learning e.g. Speech and Language Therapy, Educational Psychology etc. Updating the school’s SEND register (a system for ensuring that all the SEND needs of pupils in this school are known) and making sure that records of your child’s progress and needs are kept. Providing specialist support for teachers and support staff in the school so that they can help children with SEND in the school to achieve the best progress possible. </vt:lpstr>
      <vt:lpstr>3. The Headteacher: Mrs Lorraine Curry Responsible for: The day to day management of all aspects of the school, this includes the support for children with SEND. The Headteacher will give responsibility to the SENDCo and class teachers, but is still responsible for ensuring that your child’s needs are met. The Headteacher must ensure that the Governing Body is kept up to date about issues relating to SEND. </vt:lpstr>
      <vt:lpstr>4. The SEND Governor – Mrs Liz Price-Holden Responsible for: Making sure that the necessary support is given for any child who attends the school, who has SEND. School contact telephone number – 01392 832347 School email:admin@kennschool.co.uk </vt:lpstr>
      <vt:lpstr>What are the different types of support available for children with SEND in our school?   </vt:lpstr>
      <vt:lpstr>PowerPoint Presentation</vt:lpstr>
      <vt:lpstr>PowerPoint Presentation</vt:lpstr>
      <vt:lpstr>c.  Specified Individual support  </vt:lpstr>
      <vt:lpstr>PowerPoint Presentation</vt:lpstr>
      <vt:lpstr>Question 3 How can I let the school know I am concerned about my child’s progress in school?   If you have concerns about your child’s progress you should speak to your child’s class teacher initially.  If you continue to be concerned that your child is not making progress, you may speak to the Headteacher or Special Education Needs/ Disabilities Coordinator (SENDCo). </vt:lpstr>
      <vt:lpstr>Question 4 How will the school let me know if they have any concerns about my child’s learning in school?  If your child is identified as not making progress, the school will set up a meeting to discuss this with you in more detail and to:  listen to any concerns you may have  plan any additional support your child may need  discuss with you any referrals to outside professionals to support your child’s learning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Joe.Baxter</dc:creator>
  <cp:lastModifiedBy>Lorraine Curry</cp:lastModifiedBy>
  <cp:revision>1</cp:revision>
  <dcterms:created xsi:type="dcterms:W3CDTF">2020-11-25T11:37:59Z</dcterms:created>
  <dcterms:modified xsi:type="dcterms:W3CDTF">2025-09-11T20:17:14Z</dcterms:modified>
</cp:coreProperties>
</file>